
<file path=[Content_Types].xml><?xml version="1.0" encoding="utf-8"?>
<Types xmlns="http://schemas.openxmlformats.org/package/2006/content-types">
  <Override PartName="/ppt/diagrams/drawing2.xml" ContentType="application/vnd.ms-office.drawingml.diagramDrawing+xml"/>
  <Override PartName="/ppt/slides/slide4.xml" ContentType="application/vnd.openxmlformats-officedocument.presentationml.slide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diagrams/colors11.xml" ContentType="application/vnd.openxmlformats-officedocument.drawingml.diagramColors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diagrams/layout9.xml" ContentType="application/vnd.openxmlformats-officedocument.drawingml.diagramLayout+xml"/>
  <Override PartName="/ppt/diagrams/data13.xml" ContentType="application/vnd.openxmlformats-officedocument.drawingml.diagramData+xml"/>
  <Default Extension="xml" ContentType="application/xml"/>
  <Override PartName="/ppt/slides/slide14.xml" ContentType="application/vnd.openxmlformats-officedocument.presentationml.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5.xml" ContentType="application/vnd.openxmlformats-officedocument.drawingml.diagramLayout+xml"/>
  <Override PartName="/ppt/diagrams/data6.xml" ContentType="application/vnd.openxmlformats-officedocument.drawingml.diagramData+xml"/>
  <Override PartName="/ppt/diagrams/quickStyle15.xml" ContentType="application/vnd.openxmlformats-officedocument.drawingml.diagramStyle+xml"/>
  <Override PartName="/ppt/diagrams/drawing16.xml" ContentType="application/vnd.ms-office.drawingml.diagramDrawing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colors8.xml" ContentType="application/vnd.openxmlformats-officedocument.drawingml.diagramColors+xml"/>
  <Override PartName="/ppt/diagrams/drawing9.xml" ContentType="application/vnd.ms-office.drawingml.diagramDrawing+xml"/>
  <Override PartName="/ppt/diagrams/quickStyle13.xml" ContentType="application/vnd.openxmlformats-officedocument.drawingml.diagramStyle+xml"/>
  <Override PartName="/ppt/diagrams/drawing14.xml" ContentType="application/vnd.ms-office.drawingml.diagramDrawing+xml"/>
  <Override PartName="/ppt/diagrams/layout15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colors6.xml" ContentType="application/vnd.openxmlformats-officedocument.drawingml.diagramColors+xml"/>
  <Override PartName="/ppt/diagrams/drawing7.xml" ContentType="application/vnd.ms-office.drawingml.diagramDrawing+xml"/>
  <Override PartName="/ppt/diagrams/quickStyle9.xml" ContentType="application/vnd.openxmlformats-officedocument.drawingml.diagramStyle+xml"/>
  <Override PartName="/ppt/diagrams/quickStyle11.xml" ContentType="application/vnd.openxmlformats-officedocument.drawingml.diagramStyle+xml"/>
  <Override PartName="/ppt/diagrams/drawing12.xml" ContentType="application/vnd.ms-office.drawingml.diagramDrawing+xml"/>
  <Override PartName="/ppt/diagrams/layout13.xml" ContentType="application/vnd.openxmlformats-officedocument.drawingml.diagramLayout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colors4.xml" ContentType="application/vnd.openxmlformats-officedocument.drawingml.diagramColors+xml"/>
  <Override PartName="/ppt/diagrams/drawing5.xml" ContentType="application/vnd.ms-office.drawingml.diagramDrawing+xml"/>
  <Override PartName="/ppt/diagrams/quickStyle7.xml" ContentType="application/vnd.openxmlformats-officedocument.drawingml.diagramStyle+xml"/>
  <Override PartName="/ppt/diagrams/drawing10.xml" ContentType="application/vnd.ms-office.drawingml.diagramDrawing+xml"/>
  <Override PartName="/ppt/diagrams/layout11.xml" ContentType="application/vnd.openxmlformats-officedocument.drawingml.diagramLayout+xml"/>
  <Override PartName="/ppt/diagrams/colors14.xml" ContentType="application/vnd.openxmlformats-officedocument.drawingml.diagramColors+xml"/>
  <Override PartName="/ppt/diagrams/colors16.xml" ContentType="application/vnd.openxmlformats-officedocument.drawingml.diagramColor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diagrams/colors2.xml" ContentType="application/vnd.openxmlformats-officedocument.drawingml.diagramColors+xml"/>
  <Override PartName="/ppt/diagrams/drawing3.xml" ContentType="application/vnd.ms-office.drawingml.diagramDrawing+xml"/>
  <Override PartName="/ppt/diagrams/quickStyle5.xml" ContentType="application/vnd.openxmlformats-officedocument.drawingml.diagramStyle+xml"/>
  <Override PartName="/ppt/diagrams/colors12.xml" ContentType="application/vnd.openxmlformats-officedocument.drawingml.diagramColors+xml"/>
  <Override PartName="/ppt/diagrams/data16.xml" ContentType="application/vnd.openxmlformats-officedocument.drawingml.diagramData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diagrams/drawing1.xml" ContentType="application/vnd.ms-office.drawingml.diagramDrawing+xml"/>
  <Override PartName="/ppt/diagrams/quickStyle3.xml" ContentType="application/vnd.openxmlformats-officedocument.drawingml.diagramStyle+xml"/>
  <Override PartName="/ppt/diagrams/colors10.xml" ContentType="application/vnd.openxmlformats-officedocument.drawingml.diagramColors+xml"/>
  <Override PartName="/ppt/diagrams/data14.xml" ContentType="application/vnd.openxmlformats-officedocument.drawingml.diagramData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Override PartName="/ppt/diagrams/layout8.xml" ContentType="application/vnd.openxmlformats-officedocument.drawingml.diagramLayout+xml"/>
  <Override PartName="/ppt/diagrams/data12.xml" ContentType="application/vnd.openxmlformats-officedocument.drawingml.diagramData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diagrams/layout6.xml" ContentType="application/vnd.openxmlformats-officedocument.drawingml.diagramLayout+xml"/>
  <Override PartName="/ppt/diagrams/data9.xml" ContentType="application/vnd.openxmlformats-officedocument.drawingml.diagramData+xml"/>
  <Override PartName="/ppt/diagrams/data10.xml" ContentType="application/vnd.openxmlformats-officedocument.drawingml.diagramData+xml"/>
  <Override PartName="/ppt/diagrams/quickStyle16.xml" ContentType="application/vnd.openxmlformats-officedocument.drawingml.diagramStyl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diagrams/layout4.xml" ContentType="application/vnd.openxmlformats-officedocument.drawingml.diagramLayout+xml"/>
  <Override PartName="/ppt/diagrams/data7.xml" ContentType="application/vnd.openxmlformats-officedocument.drawingml.diagramData+xml"/>
  <Override PartName="/ppt/diagrams/colors9.xml" ContentType="application/vnd.openxmlformats-officedocument.drawingml.diagramColors+xml"/>
  <Override PartName="/ppt/diagrams/quickStyle14.xml" ContentType="application/vnd.openxmlformats-officedocument.drawingml.diagramStyle+xml"/>
  <Override PartName="/ppt/diagrams/drawing15.xml" ContentType="application/vnd.ms-office.drawingml.diagramDrawing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data5.xml" ContentType="application/vnd.openxmlformats-officedocument.drawingml.diagramData+xml"/>
  <Override PartName="/ppt/diagrams/colors7.xml" ContentType="application/vnd.openxmlformats-officedocument.drawingml.diagramColors+xml"/>
  <Override PartName="/ppt/diagrams/drawing8.xml" ContentType="application/vnd.ms-office.drawingml.diagramDrawing+xml"/>
  <Override PartName="/ppt/diagrams/quickStyle12.xml" ContentType="application/vnd.openxmlformats-officedocument.drawingml.diagramStyle+xml"/>
  <Override PartName="/ppt/diagrams/drawing13.xml" ContentType="application/vnd.ms-office.drawingml.diagramDrawing+xml"/>
  <Override PartName="/ppt/diagrams/layout16.xml" ContentType="application/vnd.openxmlformats-officedocument.drawingml.diagramLayout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diagrams/drawing6.xml" ContentType="application/vnd.ms-office.drawingml.diagramDrawing+xml"/>
  <Override PartName="/ppt/diagrams/quickStyle8.xml" ContentType="application/vnd.openxmlformats-officedocument.drawingml.diagramStyle+xml"/>
  <Override PartName="/ppt/diagrams/quickStyle10.xml" ContentType="application/vnd.openxmlformats-officedocument.drawingml.diagramStyle+xml"/>
  <Override PartName="/ppt/diagrams/drawing11.xml" ContentType="application/vnd.ms-office.drawingml.diagramDrawing+xml"/>
  <Override PartName="/ppt/diagrams/layout14.xml" ContentType="application/vnd.openxmlformats-officedocument.drawingml.diagramLayout+xml"/>
  <Override PartName="/ppt/slides/slide8.xml" ContentType="application/vnd.openxmlformats-officedocument.presentationml.slide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drawing4.xml" ContentType="application/vnd.ms-office.drawingml.diagramDrawing+xml"/>
  <Override PartName="/ppt/diagrams/quickStyle6.xml" ContentType="application/vnd.openxmlformats-officedocument.drawingml.diagramStyle+xml"/>
  <Override PartName="/ppt/diagrams/layout12.xml" ContentType="application/vnd.openxmlformats-officedocument.drawingml.diagramLayout+xml"/>
  <Override PartName="/ppt/diagrams/colors15.xml" ContentType="application/vnd.openxmlformats-officedocument.drawingml.diagramColors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quickStyle4.xml" ContentType="application/vnd.openxmlformats-officedocument.drawingml.diagramStyle+xml"/>
  <Override PartName="/ppt/diagrams/layout10.xml" ContentType="application/vnd.openxmlformats-officedocument.drawingml.diagramLayout+xml"/>
  <Override PartName="/ppt/diagrams/colors13.xml" ContentType="application/vnd.openxmlformats-officedocument.drawingml.diagramColors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diagrams/data15.xml" ContentType="application/vnd.openxmlformats-officedocument.drawingml.diagramData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diagrams/data11.xml" ContentType="application/vnd.openxmlformats-officedocument.drawingml.diagramData+xml"/>
  <Default Extension="rels" ContentType="application/vnd.openxmlformats-package.relationships+xml"/>
  <Override PartName="/ppt/diagrams/layout7.xml" ContentType="application/vnd.openxmlformats-officedocument.drawingml.diagramLayout+xml"/>
  <Override PartName="/ppt/diagrams/data8.xml" ContentType="application/vnd.openxmlformats-officedocument.drawingml.diagramData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1" r:id="rId4"/>
    <p:sldId id="262" r:id="rId5"/>
    <p:sldId id="258" r:id="rId6"/>
    <p:sldId id="259" r:id="rId7"/>
    <p:sldId id="263" r:id="rId8"/>
    <p:sldId id="264" r:id="rId9"/>
    <p:sldId id="265" r:id="rId10"/>
    <p:sldId id="269" r:id="rId11"/>
    <p:sldId id="270" r:id="rId12"/>
    <p:sldId id="260" r:id="rId13"/>
    <p:sldId id="266" r:id="rId14"/>
    <p:sldId id="277" r:id="rId15"/>
    <p:sldId id="275" r:id="rId16"/>
    <p:sldId id="278" r:id="rId17"/>
    <p:sldId id="271" r:id="rId18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보통 스타일 2 - 강조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650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B043A41-9DA6-4937-8392-AEADFB800A61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pPr latinLnBrk="1"/>
          <a:endParaRPr lang="ko-KR" altLang="en-US"/>
        </a:p>
      </dgm:t>
    </dgm:pt>
    <dgm:pt modelId="{71DD9A2F-F3D3-46B4-93B7-21E4DAC6346C}">
      <dgm:prSet phldrT="[텍스트]"/>
      <dgm:spPr>
        <a:solidFill>
          <a:srgbClr val="C00000"/>
        </a:solidFill>
      </dgm:spPr>
      <dgm:t>
        <a:bodyPr/>
        <a:lstStyle/>
        <a:p>
          <a:pPr latinLnBrk="1"/>
          <a:r>
            <a:rPr lang="ko-KR" altLang="en-US" b="1" dirty="0" smtClean="0"/>
            <a:t>여자</a:t>
          </a:r>
          <a:r>
            <a:rPr lang="en-US" altLang="ko-KR" b="1" dirty="0" smtClean="0"/>
            <a:t> </a:t>
          </a:r>
          <a:r>
            <a:rPr lang="ko-KR" altLang="en-US" b="1" dirty="0" smtClean="0"/>
            <a:t>장대</a:t>
          </a:r>
          <a:r>
            <a:rPr lang="en-US" altLang="ko-KR" b="1" dirty="0" smtClean="0"/>
            <a:t> </a:t>
          </a:r>
          <a:r>
            <a:rPr lang="ko-KR" altLang="en-US" b="1" dirty="0" smtClean="0"/>
            <a:t>높이 뛰기 지원 대상</a:t>
          </a:r>
          <a:endParaRPr lang="ko-KR" altLang="en-US" b="1" dirty="0"/>
        </a:p>
      </dgm:t>
    </dgm:pt>
    <dgm:pt modelId="{0ED258BC-2634-4F18-BFB7-8377869DB327}" type="parTrans" cxnId="{7F146CD2-7B3A-448F-8259-6441E843ED94}">
      <dgm:prSet/>
      <dgm:spPr/>
      <dgm:t>
        <a:bodyPr/>
        <a:lstStyle/>
        <a:p>
          <a:pPr latinLnBrk="1"/>
          <a:endParaRPr lang="ko-KR" altLang="en-US"/>
        </a:p>
      </dgm:t>
    </dgm:pt>
    <dgm:pt modelId="{68B85913-F9E0-43E0-81DC-507C13FA5184}" type="sibTrans" cxnId="{7F146CD2-7B3A-448F-8259-6441E843ED94}">
      <dgm:prSet/>
      <dgm:spPr/>
      <dgm:t>
        <a:bodyPr/>
        <a:lstStyle/>
        <a:p>
          <a:pPr latinLnBrk="1"/>
          <a:endParaRPr lang="ko-KR" altLang="en-US"/>
        </a:p>
      </dgm:t>
    </dgm:pt>
    <dgm:pt modelId="{007CAEDD-7D3E-4284-8CD0-AA259A95C6CA}">
      <dgm:prSet phldrT="[텍스트]"/>
      <dgm:spPr>
        <a:ln>
          <a:solidFill>
            <a:srgbClr val="C00000"/>
          </a:solidFill>
        </a:ln>
      </dgm:spPr>
      <dgm:t>
        <a:bodyPr/>
        <a:lstStyle/>
        <a:p>
          <a:pPr latinLnBrk="1"/>
          <a:r>
            <a:rPr lang="ko-KR" altLang="en-US" dirty="0" smtClean="0"/>
            <a:t>최윤희</a:t>
          </a:r>
          <a:endParaRPr lang="ko-KR" altLang="en-US" dirty="0"/>
        </a:p>
      </dgm:t>
    </dgm:pt>
    <dgm:pt modelId="{873C0BA8-8207-400D-B982-79F9F7BC2922}" type="parTrans" cxnId="{EF4C26BF-50E3-429B-9BC5-617EC058D665}">
      <dgm:prSet/>
      <dgm:spPr/>
      <dgm:t>
        <a:bodyPr/>
        <a:lstStyle/>
        <a:p>
          <a:pPr latinLnBrk="1"/>
          <a:endParaRPr lang="ko-KR" altLang="en-US"/>
        </a:p>
      </dgm:t>
    </dgm:pt>
    <dgm:pt modelId="{680D8EF1-2F9F-45C3-A2AB-6DD2F328ED62}" type="sibTrans" cxnId="{EF4C26BF-50E3-429B-9BC5-617EC058D665}">
      <dgm:prSet/>
      <dgm:spPr/>
      <dgm:t>
        <a:bodyPr/>
        <a:lstStyle/>
        <a:p>
          <a:pPr latinLnBrk="1"/>
          <a:endParaRPr lang="ko-KR" altLang="en-US"/>
        </a:p>
      </dgm:t>
    </dgm:pt>
    <dgm:pt modelId="{35A4ED67-9D79-4538-905E-6759093222C2}">
      <dgm:prSet phldrT="[텍스트]"/>
      <dgm:spPr>
        <a:solidFill>
          <a:srgbClr val="C00000"/>
        </a:solidFill>
      </dgm:spPr>
      <dgm:t>
        <a:bodyPr/>
        <a:lstStyle/>
        <a:p>
          <a:pPr latinLnBrk="1"/>
          <a:r>
            <a:rPr lang="ko-KR" altLang="en-US" b="1" dirty="0" smtClean="0"/>
            <a:t>지원 일정 및 계획</a:t>
          </a:r>
          <a:endParaRPr lang="ko-KR" altLang="en-US" b="1" dirty="0"/>
        </a:p>
      </dgm:t>
    </dgm:pt>
    <dgm:pt modelId="{A646DE6A-CDFD-4306-B2FC-F7403853C109}" type="parTrans" cxnId="{52045288-0EE4-4BE7-90B5-E04673FA6872}">
      <dgm:prSet/>
      <dgm:spPr/>
      <dgm:t>
        <a:bodyPr/>
        <a:lstStyle/>
        <a:p>
          <a:pPr latinLnBrk="1"/>
          <a:endParaRPr lang="ko-KR" altLang="en-US"/>
        </a:p>
      </dgm:t>
    </dgm:pt>
    <dgm:pt modelId="{39FA9A33-CB71-4F1B-ADA4-F1429278017E}" type="sibTrans" cxnId="{52045288-0EE4-4BE7-90B5-E04673FA6872}">
      <dgm:prSet/>
      <dgm:spPr/>
      <dgm:t>
        <a:bodyPr/>
        <a:lstStyle/>
        <a:p>
          <a:pPr latinLnBrk="1"/>
          <a:endParaRPr lang="ko-KR" altLang="en-US"/>
        </a:p>
      </dgm:t>
    </dgm:pt>
    <dgm:pt modelId="{08399B57-14DE-403E-9780-A1A39CFFC073}">
      <dgm:prSet phldrT="[텍스트]"/>
      <dgm:spPr>
        <a:ln>
          <a:solidFill>
            <a:srgbClr val="C00000"/>
          </a:solidFill>
        </a:ln>
      </dgm:spPr>
      <dgm:t>
        <a:bodyPr/>
        <a:lstStyle/>
        <a:p>
          <a:pPr latinLnBrk="1"/>
          <a:r>
            <a:rPr lang="ko-KR" altLang="en-US" dirty="0" smtClean="0"/>
            <a:t>체력측정 후 피드백 제공</a:t>
          </a:r>
          <a:endParaRPr lang="ko-KR" altLang="en-US" dirty="0"/>
        </a:p>
      </dgm:t>
    </dgm:pt>
    <dgm:pt modelId="{443D0C06-75E9-4ADD-A8F4-DAAAA26CE4CF}" type="parTrans" cxnId="{EBC09FBD-86CC-4C34-AC98-9D45A6523C7A}">
      <dgm:prSet/>
      <dgm:spPr/>
      <dgm:t>
        <a:bodyPr/>
        <a:lstStyle/>
        <a:p>
          <a:pPr latinLnBrk="1"/>
          <a:endParaRPr lang="ko-KR" altLang="en-US"/>
        </a:p>
      </dgm:t>
    </dgm:pt>
    <dgm:pt modelId="{C323BAF3-1B71-4F13-AC4C-CCE2FC274D7B}" type="sibTrans" cxnId="{EBC09FBD-86CC-4C34-AC98-9D45A6523C7A}">
      <dgm:prSet/>
      <dgm:spPr/>
      <dgm:t>
        <a:bodyPr/>
        <a:lstStyle/>
        <a:p>
          <a:pPr latinLnBrk="1"/>
          <a:endParaRPr lang="ko-KR" altLang="en-US"/>
        </a:p>
      </dgm:t>
    </dgm:pt>
    <dgm:pt modelId="{B11CAA11-0904-4764-8FD5-792B0AE4A93B}">
      <dgm:prSet phldrT="[텍스트]"/>
      <dgm:spPr>
        <a:ln>
          <a:solidFill>
            <a:srgbClr val="C00000"/>
          </a:solidFill>
        </a:ln>
      </dgm:spPr>
      <dgm:t>
        <a:bodyPr/>
        <a:lstStyle/>
        <a:p>
          <a:pPr latinLnBrk="1"/>
          <a:r>
            <a:rPr lang="ko-KR" altLang="en-US" dirty="0" smtClean="0"/>
            <a:t>체력측정 </a:t>
          </a:r>
          <a:r>
            <a:rPr lang="en-US" altLang="ko-KR" dirty="0" smtClean="0"/>
            <a:t>: 6</a:t>
          </a:r>
          <a:r>
            <a:rPr lang="ko-KR" altLang="en-US" dirty="0" smtClean="0"/>
            <a:t>월 </a:t>
          </a:r>
          <a:r>
            <a:rPr lang="en-US" altLang="ko-KR" dirty="0" smtClean="0"/>
            <a:t>10</a:t>
          </a:r>
          <a:r>
            <a:rPr lang="ko-KR" altLang="en-US" dirty="0" smtClean="0"/>
            <a:t>일</a:t>
          </a:r>
          <a:endParaRPr lang="ko-KR" altLang="en-US" dirty="0"/>
        </a:p>
      </dgm:t>
    </dgm:pt>
    <dgm:pt modelId="{3D59D0C1-E317-4CD2-828C-3EB929A6B6BF}" type="parTrans" cxnId="{67FA9B96-F798-4F10-A4B5-67B1BFBB5AA2}">
      <dgm:prSet/>
      <dgm:spPr/>
      <dgm:t>
        <a:bodyPr/>
        <a:lstStyle/>
        <a:p>
          <a:pPr latinLnBrk="1"/>
          <a:endParaRPr lang="ko-KR" altLang="en-US"/>
        </a:p>
      </dgm:t>
    </dgm:pt>
    <dgm:pt modelId="{AA7CE0FD-269F-4FF4-9FE4-60417A606FE8}" type="sibTrans" cxnId="{67FA9B96-F798-4F10-A4B5-67B1BFBB5AA2}">
      <dgm:prSet/>
      <dgm:spPr/>
      <dgm:t>
        <a:bodyPr/>
        <a:lstStyle/>
        <a:p>
          <a:pPr latinLnBrk="1"/>
          <a:endParaRPr lang="ko-KR" altLang="en-US"/>
        </a:p>
      </dgm:t>
    </dgm:pt>
    <dgm:pt modelId="{1B00F36C-4F43-4E91-BE51-2C532F169021}">
      <dgm:prSet phldrT="[텍스트]"/>
      <dgm:spPr>
        <a:ln>
          <a:solidFill>
            <a:srgbClr val="C00000"/>
          </a:solidFill>
        </a:ln>
      </dgm:spPr>
      <dgm:t>
        <a:bodyPr/>
        <a:lstStyle/>
        <a:p>
          <a:pPr latinLnBrk="1"/>
          <a:r>
            <a:rPr lang="ko-KR" altLang="en-US" dirty="0" smtClean="0"/>
            <a:t>임은지 </a:t>
          </a:r>
          <a:r>
            <a:rPr lang="en-US" altLang="ko-KR" dirty="0" smtClean="0"/>
            <a:t>: </a:t>
          </a:r>
          <a:r>
            <a:rPr lang="ko-KR" altLang="en-US" dirty="0" smtClean="0"/>
            <a:t>부상으로 측정에서 제외</a:t>
          </a:r>
          <a:endParaRPr lang="ko-KR" altLang="en-US" dirty="0"/>
        </a:p>
      </dgm:t>
    </dgm:pt>
    <dgm:pt modelId="{570A6A95-9329-46DB-ACB2-0BB5F49F2F7D}" type="parTrans" cxnId="{3864C7EB-3BBE-4D50-998E-9732673B2962}">
      <dgm:prSet/>
      <dgm:spPr/>
      <dgm:t>
        <a:bodyPr/>
        <a:lstStyle/>
        <a:p>
          <a:pPr latinLnBrk="1"/>
          <a:endParaRPr lang="ko-KR" altLang="en-US"/>
        </a:p>
      </dgm:t>
    </dgm:pt>
    <dgm:pt modelId="{4189B329-C556-4C18-AB91-B51092807839}" type="sibTrans" cxnId="{3864C7EB-3BBE-4D50-998E-9732673B2962}">
      <dgm:prSet/>
      <dgm:spPr/>
      <dgm:t>
        <a:bodyPr/>
        <a:lstStyle/>
        <a:p>
          <a:pPr latinLnBrk="1"/>
          <a:endParaRPr lang="ko-KR" altLang="en-US"/>
        </a:p>
      </dgm:t>
    </dgm:pt>
    <dgm:pt modelId="{BDC41E55-4D6D-490A-89EB-4E806566B8A0}">
      <dgm:prSet phldrT="[텍스트]"/>
      <dgm:spPr>
        <a:ln>
          <a:solidFill>
            <a:srgbClr val="C00000"/>
          </a:solidFill>
        </a:ln>
      </dgm:spPr>
      <dgm:t>
        <a:bodyPr/>
        <a:lstStyle/>
        <a:p>
          <a:pPr latinLnBrk="1"/>
          <a:r>
            <a:rPr lang="en-US" altLang="ko-KR" dirty="0" smtClean="0"/>
            <a:t>2010 </a:t>
          </a:r>
          <a:r>
            <a:rPr lang="ko-KR" altLang="en-US" dirty="0" smtClean="0"/>
            <a:t>대구 대회 및 전국 체전의 영상 분석을 통한 보완점 제시</a:t>
          </a:r>
          <a:endParaRPr lang="ko-KR" altLang="en-US" dirty="0"/>
        </a:p>
      </dgm:t>
    </dgm:pt>
    <dgm:pt modelId="{D3052F9F-6A36-4E1E-965A-C04B182780F7}" type="parTrans" cxnId="{004BD6AA-0219-4664-B43A-C5A6B23DABCA}">
      <dgm:prSet/>
      <dgm:spPr/>
      <dgm:t>
        <a:bodyPr/>
        <a:lstStyle/>
        <a:p>
          <a:pPr latinLnBrk="1"/>
          <a:endParaRPr lang="ko-KR" altLang="en-US"/>
        </a:p>
      </dgm:t>
    </dgm:pt>
    <dgm:pt modelId="{6415FE2E-F0F7-4901-9DD0-CF72FC608684}" type="sibTrans" cxnId="{004BD6AA-0219-4664-B43A-C5A6B23DABCA}">
      <dgm:prSet/>
      <dgm:spPr/>
      <dgm:t>
        <a:bodyPr/>
        <a:lstStyle/>
        <a:p>
          <a:pPr latinLnBrk="1"/>
          <a:endParaRPr lang="ko-KR" altLang="en-US"/>
        </a:p>
      </dgm:t>
    </dgm:pt>
    <dgm:pt modelId="{9E2C54F1-104D-4871-9D90-9D0BCE3E8D5F}" type="pres">
      <dgm:prSet presAssocID="{EB043A41-9DA6-4937-8392-AEADFB800A61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B5FE7F1C-3586-45B9-8DC4-D74816775B98}" type="pres">
      <dgm:prSet presAssocID="{71DD9A2F-F3D3-46B4-93B7-21E4DAC6346C}" presName="parentLin" presStyleCnt="0"/>
      <dgm:spPr/>
    </dgm:pt>
    <dgm:pt modelId="{6959B5BC-D5C9-4B46-8FCA-0491DAD20682}" type="pres">
      <dgm:prSet presAssocID="{71DD9A2F-F3D3-46B4-93B7-21E4DAC6346C}" presName="parentLeftMargin" presStyleLbl="node1" presStyleIdx="0" presStyleCnt="2"/>
      <dgm:spPr/>
      <dgm:t>
        <a:bodyPr/>
        <a:lstStyle/>
        <a:p>
          <a:pPr latinLnBrk="1"/>
          <a:endParaRPr lang="ko-KR" altLang="en-US"/>
        </a:p>
      </dgm:t>
    </dgm:pt>
    <dgm:pt modelId="{FBE118C7-1430-44BE-BC94-C943ED9A7BD0}" type="pres">
      <dgm:prSet presAssocID="{71DD9A2F-F3D3-46B4-93B7-21E4DAC6346C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644AE132-3055-43F0-84A1-1F145454C61B}" type="pres">
      <dgm:prSet presAssocID="{71DD9A2F-F3D3-46B4-93B7-21E4DAC6346C}" presName="negativeSpace" presStyleCnt="0"/>
      <dgm:spPr/>
    </dgm:pt>
    <dgm:pt modelId="{FFC19DAD-DAE6-4DFA-8EB5-B207BDD92150}" type="pres">
      <dgm:prSet presAssocID="{71DD9A2F-F3D3-46B4-93B7-21E4DAC6346C}" presName="childText" presStyleLbl="conFgAcc1" presStyleIdx="0" presStyleCnt="2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0F7725CF-45D2-44DC-935E-0F24352418BD}" type="pres">
      <dgm:prSet presAssocID="{68B85913-F9E0-43E0-81DC-507C13FA5184}" presName="spaceBetweenRectangles" presStyleCnt="0"/>
      <dgm:spPr/>
    </dgm:pt>
    <dgm:pt modelId="{10CD8A7D-8ABC-48A9-B9C9-268B12A0F179}" type="pres">
      <dgm:prSet presAssocID="{35A4ED67-9D79-4538-905E-6759093222C2}" presName="parentLin" presStyleCnt="0"/>
      <dgm:spPr/>
    </dgm:pt>
    <dgm:pt modelId="{7A82791B-DA1F-4103-BEEE-F520308669C7}" type="pres">
      <dgm:prSet presAssocID="{35A4ED67-9D79-4538-905E-6759093222C2}" presName="parentLeftMargin" presStyleLbl="node1" presStyleIdx="0" presStyleCnt="2"/>
      <dgm:spPr/>
      <dgm:t>
        <a:bodyPr/>
        <a:lstStyle/>
        <a:p>
          <a:pPr latinLnBrk="1"/>
          <a:endParaRPr lang="ko-KR" altLang="en-US"/>
        </a:p>
      </dgm:t>
    </dgm:pt>
    <dgm:pt modelId="{2539235F-C801-4DE9-B7C1-E83B2B0457EB}" type="pres">
      <dgm:prSet presAssocID="{35A4ED67-9D79-4538-905E-6759093222C2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B7B7E828-4E28-4E12-B6E7-2D912044F8A8}" type="pres">
      <dgm:prSet presAssocID="{35A4ED67-9D79-4538-905E-6759093222C2}" presName="negativeSpace" presStyleCnt="0"/>
      <dgm:spPr/>
    </dgm:pt>
    <dgm:pt modelId="{C963ED20-C962-4B77-AF0D-8BD0424EF4CD}" type="pres">
      <dgm:prSet presAssocID="{35A4ED67-9D79-4538-905E-6759093222C2}" presName="childText" presStyleLbl="conFgAcc1" presStyleIdx="1" presStyleCnt="2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</dgm:ptLst>
  <dgm:cxnLst>
    <dgm:cxn modelId="{3864C7EB-3BBE-4D50-998E-9732673B2962}" srcId="{71DD9A2F-F3D3-46B4-93B7-21E4DAC6346C}" destId="{1B00F36C-4F43-4E91-BE51-2C532F169021}" srcOrd="1" destOrd="0" parTransId="{570A6A95-9329-46DB-ACB2-0BB5F49F2F7D}" sibTransId="{4189B329-C556-4C18-AB91-B51092807839}"/>
    <dgm:cxn modelId="{52045288-0EE4-4BE7-90B5-E04673FA6872}" srcId="{EB043A41-9DA6-4937-8392-AEADFB800A61}" destId="{35A4ED67-9D79-4538-905E-6759093222C2}" srcOrd="1" destOrd="0" parTransId="{A646DE6A-CDFD-4306-B2FC-F7403853C109}" sibTransId="{39FA9A33-CB71-4F1B-ADA4-F1429278017E}"/>
    <dgm:cxn modelId="{A3D9FED7-EBD2-424B-B98F-EEBE95629354}" type="presOf" srcId="{007CAEDD-7D3E-4284-8CD0-AA259A95C6CA}" destId="{FFC19DAD-DAE6-4DFA-8EB5-B207BDD92150}" srcOrd="0" destOrd="0" presId="urn:microsoft.com/office/officeart/2005/8/layout/list1"/>
    <dgm:cxn modelId="{A6A6E32E-B133-4A3A-8FC6-AFAB940BCD43}" type="presOf" srcId="{1B00F36C-4F43-4E91-BE51-2C532F169021}" destId="{FFC19DAD-DAE6-4DFA-8EB5-B207BDD92150}" srcOrd="0" destOrd="1" presId="urn:microsoft.com/office/officeart/2005/8/layout/list1"/>
    <dgm:cxn modelId="{59F7A617-7AD3-4407-8F78-1005627266C7}" type="presOf" srcId="{35A4ED67-9D79-4538-905E-6759093222C2}" destId="{2539235F-C801-4DE9-B7C1-E83B2B0457EB}" srcOrd="1" destOrd="0" presId="urn:microsoft.com/office/officeart/2005/8/layout/list1"/>
    <dgm:cxn modelId="{004BD6AA-0219-4664-B43A-C5A6B23DABCA}" srcId="{35A4ED67-9D79-4538-905E-6759093222C2}" destId="{BDC41E55-4D6D-490A-89EB-4E806566B8A0}" srcOrd="2" destOrd="0" parTransId="{D3052F9F-6A36-4E1E-965A-C04B182780F7}" sibTransId="{6415FE2E-F0F7-4901-9DD0-CF72FC608684}"/>
    <dgm:cxn modelId="{CF1470DE-B17A-4044-BCE8-B2FA91EE5A26}" type="presOf" srcId="{35A4ED67-9D79-4538-905E-6759093222C2}" destId="{7A82791B-DA1F-4103-BEEE-F520308669C7}" srcOrd="0" destOrd="0" presId="urn:microsoft.com/office/officeart/2005/8/layout/list1"/>
    <dgm:cxn modelId="{51297E79-4F55-4F70-BF1E-EEE1FEE0A070}" type="presOf" srcId="{B11CAA11-0904-4764-8FD5-792B0AE4A93B}" destId="{C963ED20-C962-4B77-AF0D-8BD0424EF4CD}" srcOrd="0" destOrd="1" presId="urn:microsoft.com/office/officeart/2005/8/layout/list1"/>
    <dgm:cxn modelId="{EBC09FBD-86CC-4C34-AC98-9D45A6523C7A}" srcId="{35A4ED67-9D79-4538-905E-6759093222C2}" destId="{08399B57-14DE-403E-9780-A1A39CFFC073}" srcOrd="0" destOrd="0" parTransId="{443D0C06-75E9-4ADD-A8F4-DAAAA26CE4CF}" sibTransId="{C323BAF3-1B71-4F13-AC4C-CCE2FC274D7B}"/>
    <dgm:cxn modelId="{67FA9B96-F798-4F10-A4B5-67B1BFBB5AA2}" srcId="{35A4ED67-9D79-4538-905E-6759093222C2}" destId="{B11CAA11-0904-4764-8FD5-792B0AE4A93B}" srcOrd="1" destOrd="0" parTransId="{3D59D0C1-E317-4CD2-828C-3EB929A6B6BF}" sibTransId="{AA7CE0FD-269F-4FF4-9FE4-60417A606FE8}"/>
    <dgm:cxn modelId="{BA3C3024-10E7-4136-9C11-7F22CBED19D9}" type="presOf" srcId="{EB043A41-9DA6-4937-8392-AEADFB800A61}" destId="{9E2C54F1-104D-4871-9D90-9D0BCE3E8D5F}" srcOrd="0" destOrd="0" presId="urn:microsoft.com/office/officeart/2005/8/layout/list1"/>
    <dgm:cxn modelId="{EF4C26BF-50E3-429B-9BC5-617EC058D665}" srcId="{71DD9A2F-F3D3-46B4-93B7-21E4DAC6346C}" destId="{007CAEDD-7D3E-4284-8CD0-AA259A95C6CA}" srcOrd="0" destOrd="0" parTransId="{873C0BA8-8207-400D-B982-79F9F7BC2922}" sibTransId="{680D8EF1-2F9F-45C3-A2AB-6DD2F328ED62}"/>
    <dgm:cxn modelId="{0765F922-6CED-446F-9CBD-712257969588}" type="presOf" srcId="{BDC41E55-4D6D-490A-89EB-4E806566B8A0}" destId="{C963ED20-C962-4B77-AF0D-8BD0424EF4CD}" srcOrd="0" destOrd="2" presId="urn:microsoft.com/office/officeart/2005/8/layout/list1"/>
    <dgm:cxn modelId="{7F146CD2-7B3A-448F-8259-6441E843ED94}" srcId="{EB043A41-9DA6-4937-8392-AEADFB800A61}" destId="{71DD9A2F-F3D3-46B4-93B7-21E4DAC6346C}" srcOrd="0" destOrd="0" parTransId="{0ED258BC-2634-4F18-BFB7-8377869DB327}" sibTransId="{68B85913-F9E0-43E0-81DC-507C13FA5184}"/>
    <dgm:cxn modelId="{56F33D46-D5EA-4244-8715-C7E4B9205CC9}" type="presOf" srcId="{08399B57-14DE-403E-9780-A1A39CFFC073}" destId="{C963ED20-C962-4B77-AF0D-8BD0424EF4CD}" srcOrd="0" destOrd="0" presId="urn:microsoft.com/office/officeart/2005/8/layout/list1"/>
    <dgm:cxn modelId="{06C6EBDA-4953-41ED-93DC-8FA2C74F7993}" type="presOf" srcId="{71DD9A2F-F3D3-46B4-93B7-21E4DAC6346C}" destId="{FBE118C7-1430-44BE-BC94-C943ED9A7BD0}" srcOrd="1" destOrd="0" presId="urn:microsoft.com/office/officeart/2005/8/layout/list1"/>
    <dgm:cxn modelId="{12C87EB5-2ACB-4900-80CE-832D915408B8}" type="presOf" srcId="{71DD9A2F-F3D3-46B4-93B7-21E4DAC6346C}" destId="{6959B5BC-D5C9-4B46-8FCA-0491DAD20682}" srcOrd="0" destOrd="0" presId="urn:microsoft.com/office/officeart/2005/8/layout/list1"/>
    <dgm:cxn modelId="{1C26B8DA-8D56-4BEC-82F5-746645CCA22D}" type="presParOf" srcId="{9E2C54F1-104D-4871-9D90-9D0BCE3E8D5F}" destId="{B5FE7F1C-3586-45B9-8DC4-D74816775B98}" srcOrd="0" destOrd="0" presId="urn:microsoft.com/office/officeart/2005/8/layout/list1"/>
    <dgm:cxn modelId="{B757C91C-652D-470E-A3A1-FC2567C864E9}" type="presParOf" srcId="{B5FE7F1C-3586-45B9-8DC4-D74816775B98}" destId="{6959B5BC-D5C9-4B46-8FCA-0491DAD20682}" srcOrd="0" destOrd="0" presId="urn:microsoft.com/office/officeart/2005/8/layout/list1"/>
    <dgm:cxn modelId="{336207F3-565E-4E8F-9147-5365CE9CFF92}" type="presParOf" srcId="{B5FE7F1C-3586-45B9-8DC4-D74816775B98}" destId="{FBE118C7-1430-44BE-BC94-C943ED9A7BD0}" srcOrd="1" destOrd="0" presId="urn:microsoft.com/office/officeart/2005/8/layout/list1"/>
    <dgm:cxn modelId="{0E26768A-C96B-49FE-8549-60D32F78F753}" type="presParOf" srcId="{9E2C54F1-104D-4871-9D90-9D0BCE3E8D5F}" destId="{644AE132-3055-43F0-84A1-1F145454C61B}" srcOrd="1" destOrd="0" presId="urn:microsoft.com/office/officeart/2005/8/layout/list1"/>
    <dgm:cxn modelId="{7DEE47FA-1320-42BA-83B8-444208ED006A}" type="presParOf" srcId="{9E2C54F1-104D-4871-9D90-9D0BCE3E8D5F}" destId="{FFC19DAD-DAE6-4DFA-8EB5-B207BDD92150}" srcOrd="2" destOrd="0" presId="urn:microsoft.com/office/officeart/2005/8/layout/list1"/>
    <dgm:cxn modelId="{57C748AA-C0DC-4133-9ABB-8788904F6225}" type="presParOf" srcId="{9E2C54F1-104D-4871-9D90-9D0BCE3E8D5F}" destId="{0F7725CF-45D2-44DC-935E-0F24352418BD}" srcOrd="3" destOrd="0" presId="urn:microsoft.com/office/officeart/2005/8/layout/list1"/>
    <dgm:cxn modelId="{863DB8FA-5780-4B16-B2F0-7BFD050AABAA}" type="presParOf" srcId="{9E2C54F1-104D-4871-9D90-9D0BCE3E8D5F}" destId="{10CD8A7D-8ABC-48A9-B9C9-268B12A0F179}" srcOrd="4" destOrd="0" presId="urn:microsoft.com/office/officeart/2005/8/layout/list1"/>
    <dgm:cxn modelId="{4C4744D1-B68A-4CD3-B04C-0C36145D9A7C}" type="presParOf" srcId="{10CD8A7D-8ABC-48A9-B9C9-268B12A0F179}" destId="{7A82791B-DA1F-4103-BEEE-F520308669C7}" srcOrd="0" destOrd="0" presId="urn:microsoft.com/office/officeart/2005/8/layout/list1"/>
    <dgm:cxn modelId="{8A82156D-DD14-4D96-BC1D-BAD1A918DFC8}" type="presParOf" srcId="{10CD8A7D-8ABC-48A9-B9C9-268B12A0F179}" destId="{2539235F-C801-4DE9-B7C1-E83B2B0457EB}" srcOrd="1" destOrd="0" presId="urn:microsoft.com/office/officeart/2005/8/layout/list1"/>
    <dgm:cxn modelId="{05899ACB-D956-4228-AC99-BBE0362A5587}" type="presParOf" srcId="{9E2C54F1-104D-4871-9D90-9D0BCE3E8D5F}" destId="{B7B7E828-4E28-4E12-B6E7-2D912044F8A8}" srcOrd="5" destOrd="0" presId="urn:microsoft.com/office/officeart/2005/8/layout/list1"/>
    <dgm:cxn modelId="{6BFA920E-AE79-4987-9F13-D0BF6FA4A5A5}" type="presParOf" srcId="{9E2C54F1-104D-4871-9D90-9D0BCE3E8D5F}" destId="{C963ED20-C962-4B77-AF0D-8BD0424EF4CD}" srcOrd="6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A58281AE-9890-408D-93A2-6D23F604405C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pPr latinLnBrk="1"/>
          <a:endParaRPr lang="ko-KR" altLang="en-US"/>
        </a:p>
      </dgm:t>
    </dgm:pt>
    <dgm:pt modelId="{21FBECD9-40DE-4138-A40A-E6B869BF1DD6}">
      <dgm:prSet phldrT="[텍스트]"/>
      <dgm:spPr>
        <a:solidFill>
          <a:srgbClr val="C00000"/>
        </a:solidFill>
      </dgm:spPr>
      <dgm:t>
        <a:bodyPr/>
        <a:lstStyle/>
        <a:p>
          <a:pPr latinLnBrk="1"/>
          <a:r>
            <a:rPr lang="ko-KR" altLang="en-US" b="1" dirty="0" err="1" smtClean="0"/>
            <a:t>슬관절을</a:t>
          </a:r>
          <a:r>
            <a:rPr lang="ko-KR" altLang="en-US" b="1" dirty="0" smtClean="0"/>
            <a:t> 기준으로 하는 </a:t>
          </a:r>
          <a:r>
            <a:rPr lang="ko-KR" altLang="en-US" b="1" dirty="0" err="1" smtClean="0"/>
            <a:t>등속성</a:t>
          </a:r>
          <a:r>
            <a:rPr lang="ko-KR" altLang="en-US" b="1" dirty="0" smtClean="0"/>
            <a:t> </a:t>
          </a:r>
          <a:r>
            <a:rPr lang="ko-KR" altLang="en-US" b="1" dirty="0" err="1" smtClean="0"/>
            <a:t>굴근력</a:t>
          </a:r>
          <a:r>
            <a:rPr lang="ko-KR" altLang="en-US" b="1" dirty="0" smtClean="0"/>
            <a:t> </a:t>
          </a:r>
          <a:r>
            <a:rPr lang="en-US" altLang="ko-KR" b="1" dirty="0" smtClean="0"/>
            <a:t>– Avg. Power</a:t>
          </a:r>
          <a:endParaRPr lang="ko-KR" altLang="en-US" b="1" dirty="0"/>
        </a:p>
      </dgm:t>
    </dgm:pt>
    <dgm:pt modelId="{53D2046B-1FB3-4D84-BAD5-BDA96D8F515E}" type="parTrans" cxnId="{B378FE21-B717-4600-87FA-7CE1DFA84CCA}">
      <dgm:prSet/>
      <dgm:spPr/>
      <dgm:t>
        <a:bodyPr/>
        <a:lstStyle/>
        <a:p>
          <a:pPr latinLnBrk="1"/>
          <a:endParaRPr lang="ko-KR" altLang="en-US"/>
        </a:p>
      </dgm:t>
    </dgm:pt>
    <dgm:pt modelId="{254FD0E6-F1B5-40C6-9383-06CB2BE9D2FA}" type="sibTrans" cxnId="{B378FE21-B717-4600-87FA-7CE1DFA84CCA}">
      <dgm:prSet/>
      <dgm:spPr/>
      <dgm:t>
        <a:bodyPr/>
        <a:lstStyle/>
        <a:p>
          <a:pPr latinLnBrk="1"/>
          <a:endParaRPr lang="ko-KR" altLang="en-US"/>
        </a:p>
      </dgm:t>
    </dgm:pt>
    <dgm:pt modelId="{35FE6D0C-CC16-4028-A719-431614002AAF}">
      <dgm:prSet phldrT="[텍스트]"/>
      <dgm:spPr>
        <a:ln>
          <a:solidFill>
            <a:srgbClr val="C00000"/>
          </a:solidFill>
        </a:ln>
      </dgm:spPr>
      <dgm:t>
        <a:bodyPr/>
        <a:lstStyle/>
        <a:p>
          <a:pPr latinLnBrk="1"/>
          <a:endParaRPr lang="ko-KR" altLang="en-US" dirty="0"/>
        </a:p>
      </dgm:t>
    </dgm:pt>
    <dgm:pt modelId="{DC86B2F6-8E2E-4A0E-AE6F-553D44AE6B8C}" type="parTrans" cxnId="{18D79B11-7741-483F-8714-A758F6D8525A}">
      <dgm:prSet/>
      <dgm:spPr/>
      <dgm:t>
        <a:bodyPr/>
        <a:lstStyle/>
        <a:p>
          <a:pPr latinLnBrk="1"/>
          <a:endParaRPr lang="ko-KR" altLang="en-US"/>
        </a:p>
      </dgm:t>
    </dgm:pt>
    <dgm:pt modelId="{383AE85F-3EE8-4276-B5E1-0A2F446E712C}" type="sibTrans" cxnId="{18D79B11-7741-483F-8714-A758F6D8525A}">
      <dgm:prSet/>
      <dgm:spPr/>
      <dgm:t>
        <a:bodyPr/>
        <a:lstStyle/>
        <a:p>
          <a:pPr latinLnBrk="1"/>
          <a:endParaRPr lang="ko-KR" altLang="en-US"/>
        </a:p>
      </dgm:t>
    </dgm:pt>
    <dgm:pt modelId="{0823A7DB-CD93-4778-86E8-F32E3C908351}">
      <dgm:prSet phldrT="[텍스트]"/>
      <dgm:spPr>
        <a:ln>
          <a:solidFill>
            <a:srgbClr val="C00000"/>
          </a:solidFill>
        </a:ln>
      </dgm:spPr>
      <dgm:t>
        <a:bodyPr/>
        <a:lstStyle/>
        <a:p>
          <a:pPr latinLnBrk="1"/>
          <a:endParaRPr lang="ko-KR" altLang="en-US" dirty="0"/>
        </a:p>
      </dgm:t>
    </dgm:pt>
    <dgm:pt modelId="{6698E9C3-77FF-41C1-BB7D-A36EC4B78E30}" type="parTrans" cxnId="{B4D70214-8278-45F0-A389-EF22269FFB06}">
      <dgm:prSet/>
      <dgm:spPr/>
      <dgm:t>
        <a:bodyPr/>
        <a:lstStyle/>
        <a:p>
          <a:pPr latinLnBrk="1"/>
          <a:endParaRPr lang="ko-KR" altLang="en-US"/>
        </a:p>
      </dgm:t>
    </dgm:pt>
    <dgm:pt modelId="{164EB115-FF1D-4082-82D7-8D757D2B8AEE}" type="sibTrans" cxnId="{B4D70214-8278-45F0-A389-EF22269FFB06}">
      <dgm:prSet/>
      <dgm:spPr/>
      <dgm:t>
        <a:bodyPr/>
        <a:lstStyle/>
        <a:p>
          <a:pPr latinLnBrk="1"/>
          <a:endParaRPr lang="ko-KR" altLang="en-US"/>
        </a:p>
      </dgm:t>
    </dgm:pt>
    <dgm:pt modelId="{0C12EBF1-DA8D-4DE7-961B-8597C6EA6C1F}">
      <dgm:prSet phldrT="[텍스트]"/>
      <dgm:spPr>
        <a:ln>
          <a:solidFill>
            <a:srgbClr val="C00000"/>
          </a:solidFill>
        </a:ln>
      </dgm:spPr>
      <dgm:t>
        <a:bodyPr/>
        <a:lstStyle/>
        <a:p>
          <a:pPr latinLnBrk="1"/>
          <a:endParaRPr lang="ko-KR" altLang="en-US" dirty="0"/>
        </a:p>
      </dgm:t>
    </dgm:pt>
    <dgm:pt modelId="{2C9D4548-98DB-4672-9362-9AD0C077040F}" type="parTrans" cxnId="{71847369-FC24-4855-A355-3FCEB02927D3}">
      <dgm:prSet/>
      <dgm:spPr/>
      <dgm:t>
        <a:bodyPr/>
        <a:lstStyle/>
        <a:p>
          <a:pPr latinLnBrk="1"/>
          <a:endParaRPr lang="ko-KR" altLang="en-US"/>
        </a:p>
      </dgm:t>
    </dgm:pt>
    <dgm:pt modelId="{1B9D6891-B4FC-4631-9AD6-CCD0CB037A50}" type="sibTrans" cxnId="{71847369-FC24-4855-A355-3FCEB02927D3}">
      <dgm:prSet/>
      <dgm:spPr/>
      <dgm:t>
        <a:bodyPr/>
        <a:lstStyle/>
        <a:p>
          <a:pPr latinLnBrk="1"/>
          <a:endParaRPr lang="ko-KR" altLang="en-US"/>
        </a:p>
      </dgm:t>
    </dgm:pt>
    <dgm:pt modelId="{1B996F2B-7A20-474C-9BD3-8A38D61DB671}">
      <dgm:prSet phldrT="[텍스트]"/>
      <dgm:spPr>
        <a:ln>
          <a:solidFill>
            <a:srgbClr val="C00000"/>
          </a:solidFill>
        </a:ln>
      </dgm:spPr>
      <dgm:t>
        <a:bodyPr/>
        <a:lstStyle/>
        <a:p>
          <a:pPr latinLnBrk="1"/>
          <a:endParaRPr lang="ko-KR" altLang="en-US" dirty="0"/>
        </a:p>
      </dgm:t>
    </dgm:pt>
    <dgm:pt modelId="{65A562C5-C158-4344-BB7B-BA010EB42AD7}" type="parTrans" cxnId="{A30C3836-7089-4146-B927-F05495A0159E}">
      <dgm:prSet/>
      <dgm:spPr/>
      <dgm:t>
        <a:bodyPr/>
        <a:lstStyle/>
        <a:p>
          <a:pPr latinLnBrk="1"/>
          <a:endParaRPr lang="ko-KR" altLang="en-US"/>
        </a:p>
      </dgm:t>
    </dgm:pt>
    <dgm:pt modelId="{F069D37E-B5E2-4FB7-AA9B-004672D9E78E}" type="sibTrans" cxnId="{A30C3836-7089-4146-B927-F05495A0159E}">
      <dgm:prSet/>
      <dgm:spPr/>
      <dgm:t>
        <a:bodyPr/>
        <a:lstStyle/>
        <a:p>
          <a:pPr latinLnBrk="1"/>
          <a:endParaRPr lang="ko-KR" altLang="en-US"/>
        </a:p>
      </dgm:t>
    </dgm:pt>
    <dgm:pt modelId="{70E89AB8-CEE2-4FE4-B0C0-9B31DFC36891}">
      <dgm:prSet phldrT="[텍스트]"/>
      <dgm:spPr>
        <a:ln>
          <a:solidFill>
            <a:srgbClr val="C00000"/>
          </a:solidFill>
        </a:ln>
      </dgm:spPr>
      <dgm:t>
        <a:bodyPr/>
        <a:lstStyle/>
        <a:p>
          <a:pPr latinLnBrk="1"/>
          <a:endParaRPr lang="ko-KR" altLang="en-US" dirty="0"/>
        </a:p>
      </dgm:t>
    </dgm:pt>
    <dgm:pt modelId="{82D9DEB9-2027-4931-903A-709EA7178EEF}" type="parTrans" cxnId="{7716CFA6-4031-46E0-86CB-797B9D548020}">
      <dgm:prSet/>
      <dgm:spPr/>
      <dgm:t>
        <a:bodyPr/>
        <a:lstStyle/>
        <a:p>
          <a:pPr latinLnBrk="1"/>
          <a:endParaRPr lang="ko-KR" altLang="en-US"/>
        </a:p>
      </dgm:t>
    </dgm:pt>
    <dgm:pt modelId="{3AC2BBE4-A458-4CC4-9EF0-F8E2C7AF460D}" type="sibTrans" cxnId="{7716CFA6-4031-46E0-86CB-797B9D548020}">
      <dgm:prSet/>
      <dgm:spPr/>
      <dgm:t>
        <a:bodyPr/>
        <a:lstStyle/>
        <a:p>
          <a:pPr latinLnBrk="1"/>
          <a:endParaRPr lang="ko-KR" altLang="en-US"/>
        </a:p>
      </dgm:t>
    </dgm:pt>
    <dgm:pt modelId="{763BC72E-7E08-40DE-B477-C8D7F12DE1E8}">
      <dgm:prSet phldrT="[텍스트]"/>
      <dgm:spPr>
        <a:solidFill>
          <a:srgbClr val="C00000"/>
        </a:solidFill>
      </dgm:spPr>
      <dgm:t>
        <a:bodyPr/>
        <a:lstStyle/>
        <a:p>
          <a:pPr latinLnBrk="1"/>
          <a:r>
            <a:rPr lang="ko-KR" altLang="en-US" b="1" dirty="0" err="1" smtClean="0"/>
            <a:t>슬관절을</a:t>
          </a:r>
          <a:r>
            <a:rPr lang="ko-KR" altLang="en-US" b="1" dirty="0" smtClean="0"/>
            <a:t> 기준으로 하는 </a:t>
          </a:r>
          <a:r>
            <a:rPr lang="ko-KR" altLang="en-US" b="1" dirty="0" err="1" smtClean="0"/>
            <a:t>등속성</a:t>
          </a:r>
          <a:r>
            <a:rPr lang="ko-KR" altLang="en-US" b="1" dirty="0" smtClean="0"/>
            <a:t> </a:t>
          </a:r>
          <a:r>
            <a:rPr lang="ko-KR" altLang="en-US" b="1" dirty="0" err="1" smtClean="0"/>
            <a:t>굴근력</a:t>
          </a:r>
          <a:r>
            <a:rPr lang="ko-KR" altLang="en-US" b="1" dirty="0" smtClean="0"/>
            <a:t> </a:t>
          </a:r>
          <a:r>
            <a:rPr lang="en-US" altLang="ko-KR" b="1" dirty="0" smtClean="0"/>
            <a:t>– Time to Peak Torque</a:t>
          </a:r>
          <a:endParaRPr lang="ko-KR" altLang="en-US" dirty="0"/>
        </a:p>
      </dgm:t>
    </dgm:pt>
    <dgm:pt modelId="{467C8737-3DFB-4396-BE26-31890B6DE4A6}" type="parTrans" cxnId="{3395FEF1-DA89-4440-9F65-0F4078E9B7AF}">
      <dgm:prSet/>
      <dgm:spPr/>
      <dgm:t>
        <a:bodyPr/>
        <a:lstStyle/>
        <a:p>
          <a:pPr latinLnBrk="1"/>
          <a:endParaRPr lang="ko-KR" altLang="en-US"/>
        </a:p>
      </dgm:t>
    </dgm:pt>
    <dgm:pt modelId="{C9EC7F9D-F8F5-451B-A058-F02D9E733E58}" type="sibTrans" cxnId="{3395FEF1-DA89-4440-9F65-0F4078E9B7AF}">
      <dgm:prSet/>
      <dgm:spPr/>
      <dgm:t>
        <a:bodyPr/>
        <a:lstStyle/>
        <a:p>
          <a:pPr latinLnBrk="1"/>
          <a:endParaRPr lang="ko-KR" altLang="en-US"/>
        </a:p>
      </dgm:t>
    </dgm:pt>
    <dgm:pt modelId="{7BD867C7-4272-4936-A5C4-ECBA39186A55}">
      <dgm:prSet phldrT="[텍스트]"/>
      <dgm:spPr>
        <a:ln>
          <a:solidFill>
            <a:srgbClr val="C00000"/>
          </a:solidFill>
        </a:ln>
      </dgm:spPr>
      <dgm:t>
        <a:bodyPr/>
        <a:lstStyle/>
        <a:p>
          <a:pPr latinLnBrk="1"/>
          <a:endParaRPr lang="ko-KR" altLang="en-US" dirty="0"/>
        </a:p>
      </dgm:t>
    </dgm:pt>
    <dgm:pt modelId="{83676F89-847A-4625-9B3A-6B77F96628AB}" type="parTrans" cxnId="{9E11B1A0-F669-461B-9722-55D1FB8D588D}">
      <dgm:prSet/>
      <dgm:spPr/>
      <dgm:t>
        <a:bodyPr/>
        <a:lstStyle/>
        <a:p>
          <a:pPr latinLnBrk="1"/>
          <a:endParaRPr lang="ko-KR" altLang="en-US"/>
        </a:p>
      </dgm:t>
    </dgm:pt>
    <dgm:pt modelId="{61874C00-A9BC-4E6A-B6DB-357E63133C11}" type="sibTrans" cxnId="{9E11B1A0-F669-461B-9722-55D1FB8D588D}">
      <dgm:prSet/>
      <dgm:spPr/>
      <dgm:t>
        <a:bodyPr/>
        <a:lstStyle/>
        <a:p>
          <a:pPr latinLnBrk="1"/>
          <a:endParaRPr lang="ko-KR" altLang="en-US"/>
        </a:p>
      </dgm:t>
    </dgm:pt>
    <dgm:pt modelId="{DBFB9F7A-1649-4534-ACBD-31B148C60529}">
      <dgm:prSet phldrT="[텍스트]"/>
      <dgm:spPr>
        <a:ln>
          <a:solidFill>
            <a:srgbClr val="C00000"/>
          </a:solidFill>
        </a:ln>
      </dgm:spPr>
      <dgm:t>
        <a:bodyPr/>
        <a:lstStyle/>
        <a:p>
          <a:pPr latinLnBrk="1"/>
          <a:endParaRPr lang="ko-KR" altLang="en-US" dirty="0"/>
        </a:p>
      </dgm:t>
    </dgm:pt>
    <dgm:pt modelId="{86185C39-B5B8-4B48-BAD8-564C7A05AF6D}" type="parTrans" cxnId="{C0482E50-3E99-4462-9151-F457289EBBA7}">
      <dgm:prSet/>
      <dgm:spPr/>
      <dgm:t>
        <a:bodyPr/>
        <a:lstStyle/>
        <a:p>
          <a:pPr latinLnBrk="1"/>
          <a:endParaRPr lang="ko-KR" altLang="en-US"/>
        </a:p>
      </dgm:t>
    </dgm:pt>
    <dgm:pt modelId="{6A9D1890-72F9-4218-8D9E-9713AD06702F}" type="sibTrans" cxnId="{C0482E50-3E99-4462-9151-F457289EBBA7}">
      <dgm:prSet/>
      <dgm:spPr/>
      <dgm:t>
        <a:bodyPr/>
        <a:lstStyle/>
        <a:p>
          <a:pPr latinLnBrk="1"/>
          <a:endParaRPr lang="ko-KR" altLang="en-US"/>
        </a:p>
      </dgm:t>
    </dgm:pt>
    <dgm:pt modelId="{25D291AA-139A-4A00-B998-4D502CB8ECE0}">
      <dgm:prSet phldrT="[텍스트]"/>
      <dgm:spPr>
        <a:ln>
          <a:solidFill>
            <a:srgbClr val="C00000"/>
          </a:solidFill>
        </a:ln>
      </dgm:spPr>
      <dgm:t>
        <a:bodyPr/>
        <a:lstStyle/>
        <a:p>
          <a:pPr latinLnBrk="1"/>
          <a:endParaRPr lang="ko-KR" altLang="en-US" dirty="0"/>
        </a:p>
      </dgm:t>
    </dgm:pt>
    <dgm:pt modelId="{A2810E93-B731-45DA-A4CE-8FBE00DEA766}" type="parTrans" cxnId="{362A6AD3-E507-4E5D-954C-6DC73CFA2DFA}">
      <dgm:prSet/>
      <dgm:spPr/>
      <dgm:t>
        <a:bodyPr/>
        <a:lstStyle/>
        <a:p>
          <a:pPr latinLnBrk="1"/>
          <a:endParaRPr lang="ko-KR" altLang="en-US"/>
        </a:p>
      </dgm:t>
    </dgm:pt>
    <dgm:pt modelId="{8176508B-EA65-4951-9DAF-337C7C15693E}" type="sibTrans" cxnId="{362A6AD3-E507-4E5D-954C-6DC73CFA2DFA}">
      <dgm:prSet/>
      <dgm:spPr/>
      <dgm:t>
        <a:bodyPr/>
        <a:lstStyle/>
        <a:p>
          <a:pPr latinLnBrk="1"/>
          <a:endParaRPr lang="ko-KR" altLang="en-US"/>
        </a:p>
      </dgm:t>
    </dgm:pt>
    <dgm:pt modelId="{C5F1355D-B4A1-49FE-9A6C-16D73EFE4225}">
      <dgm:prSet phldrT="[텍스트]"/>
      <dgm:spPr>
        <a:ln>
          <a:solidFill>
            <a:srgbClr val="C00000"/>
          </a:solidFill>
        </a:ln>
      </dgm:spPr>
      <dgm:t>
        <a:bodyPr/>
        <a:lstStyle/>
        <a:p>
          <a:pPr latinLnBrk="1"/>
          <a:endParaRPr lang="ko-KR" altLang="en-US" dirty="0"/>
        </a:p>
      </dgm:t>
    </dgm:pt>
    <dgm:pt modelId="{D915BF37-E233-4DBF-851B-790942E46573}" type="parTrans" cxnId="{2A33BCE8-FA3D-4762-8034-0AA6EFE038B8}">
      <dgm:prSet/>
      <dgm:spPr/>
      <dgm:t>
        <a:bodyPr/>
        <a:lstStyle/>
        <a:p>
          <a:pPr latinLnBrk="1"/>
          <a:endParaRPr lang="ko-KR" altLang="en-US"/>
        </a:p>
      </dgm:t>
    </dgm:pt>
    <dgm:pt modelId="{D7B06506-AD9F-44C7-8AFA-FC6CAAF5EAF4}" type="sibTrans" cxnId="{2A33BCE8-FA3D-4762-8034-0AA6EFE038B8}">
      <dgm:prSet/>
      <dgm:spPr/>
      <dgm:t>
        <a:bodyPr/>
        <a:lstStyle/>
        <a:p>
          <a:pPr latinLnBrk="1"/>
          <a:endParaRPr lang="ko-KR" altLang="en-US"/>
        </a:p>
      </dgm:t>
    </dgm:pt>
    <dgm:pt modelId="{06EB294B-988C-487D-9F09-8F2AEA97926F}">
      <dgm:prSet phldrT="[텍스트]"/>
      <dgm:spPr>
        <a:ln>
          <a:solidFill>
            <a:srgbClr val="C00000"/>
          </a:solidFill>
        </a:ln>
      </dgm:spPr>
      <dgm:t>
        <a:bodyPr/>
        <a:lstStyle/>
        <a:p>
          <a:pPr latinLnBrk="1"/>
          <a:endParaRPr lang="ko-KR" altLang="en-US" dirty="0"/>
        </a:p>
      </dgm:t>
    </dgm:pt>
    <dgm:pt modelId="{98B97AF9-9E5B-499C-91EB-36DFE855EDD6}" type="parTrans" cxnId="{575DFC91-D681-45C6-AE3A-F5D7B4BD25E7}">
      <dgm:prSet/>
      <dgm:spPr/>
      <dgm:t>
        <a:bodyPr/>
        <a:lstStyle/>
        <a:p>
          <a:pPr latinLnBrk="1"/>
          <a:endParaRPr lang="ko-KR" altLang="en-US"/>
        </a:p>
      </dgm:t>
    </dgm:pt>
    <dgm:pt modelId="{75DEF119-C6EE-4650-8DD9-D90BCFBD55A6}" type="sibTrans" cxnId="{575DFC91-D681-45C6-AE3A-F5D7B4BD25E7}">
      <dgm:prSet/>
      <dgm:spPr/>
      <dgm:t>
        <a:bodyPr/>
        <a:lstStyle/>
        <a:p>
          <a:pPr latinLnBrk="1"/>
          <a:endParaRPr lang="ko-KR" altLang="en-US"/>
        </a:p>
      </dgm:t>
    </dgm:pt>
    <dgm:pt modelId="{8D902FB0-CF4C-4254-B707-AA3AB67C8813}">
      <dgm:prSet phldrT="[텍스트]"/>
      <dgm:spPr>
        <a:ln>
          <a:solidFill>
            <a:srgbClr val="C00000"/>
          </a:solidFill>
        </a:ln>
      </dgm:spPr>
      <dgm:t>
        <a:bodyPr/>
        <a:lstStyle/>
        <a:p>
          <a:pPr latinLnBrk="1"/>
          <a:endParaRPr lang="ko-KR" altLang="en-US" dirty="0"/>
        </a:p>
      </dgm:t>
    </dgm:pt>
    <dgm:pt modelId="{A9EC285A-A163-4F1B-BC34-3FC38873C093}" type="parTrans" cxnId="{F9EE97FF-A279-413D-8BD4-CB2E90BEE96F}">
      <dgm:prSet/>
      <dgm:spPr/>
      <dgm:t>
        <a:bodyPr/>
        <a:lstStyle/>
        <a:p>
          <a:pPr latinLnBrk="1"/>
          <a:endParaRPr lang="ko-KR" altLang="en-US"/>
        </a:p>
      </dgm:t>
    </dgm:pt>
    <dgm:pt modelId="{7DC2FD3E-0211-4513-B0C3-CA8872C46BC4}" type="sibTrans" cxnId="{F9EE97FF-A279-413D-8BD4-CB2E90BEE96F}">
      <dgm:prSet/>
      <dgm:spPr/>
      <dgm:t>
        <a:bodyPr/>
        <a:lstStyle/>
        <a:p>
          <a:pPr latinLnBrk="1"/>
          <a:endParaRPr lang="ko-KR" altLang="en-US"/>
        </a:p>
      </dgm:t>
    </dgm:pt>
    <dgm:pt modelId="{358A096A-5B34-45F8-9044-A33254012156}" type="pres">
      <dgm:prSet presAssocID="{A58281AE-9890-408D-93A2-6D23F604405C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A1FC459A-BEF8-4F7E-B770-C43FC4793C2C}" type="pres">
      <dgm:prSet presAssocID="{21FBECD9-40DE-4138-A40A-E6B869BF1DD6}" presName="parentLin" presStyleCnt="0"/>
      <dgm:spPr/>
    </dgm:pt>
    <dgm:pt modelId="{66CDA332-C269-4442-9FC1-4B4BEA45C176}" type="pres">
      <dgm:prSet presAssocID="{21FBECD9-40DE-4138-A40A-E6B869BF1DD6}" presName="parentLeftMargin" presStyleLbl="node1" presStyleIdx="0" presStyleCnt="2"/>
      <dgm:spPr/>
      <dgm:t>
        <a:bodyPr/>
        <a:lstStyle/>
        <a:p>
          <a:pPr latinLnBrk="1"/>
          <a:endParaRPr lang="ko-KR" altLang="en-US"/>
        </a:p>
      </dgm:t>
    </dgm:pt>
    <dgm:pt modelId="{DC02B2D2-B24A-4101-AFEB-F800F3EA933C}" type="pres">
      <dgm:prSet presAssocID="{21FBECD9-40DE-4138-A40A-E6B869BF1DD6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5D86B2C7-4849-4B6E-9C41-CD185D756A49}" type="pres">
      <dgm:prSet presAssocID="{21FBECD9-40DE-4138-A40A-E6B869BF1DD6}" presName="negativeSpace" presStyleCnt="0"/>
      <dgm:spPr/>
    </dgm:pt>
    <dgm:pt modelId="{5CFB7EFB-3491-4684-B495-2F90AA3E7FEF}" type="pres">
      <dgm:prSet presAssocID="{21FBECD9-40DE-4138-A40A-E6B869BF1DD6}" presName="childText" presStyleLbl="conFgAcc1" presStyleIdx="0" presStyleCnt="2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72682F7A-A1CC-4105-979E-9EE4E03A4BCB}" type="pres">
      <dgm:prSet presAssocID="{254FD0E6-F1B5-40C6-9383-06CB2BE9D2FA}" presName="spaceBetweenRectangles" presStyleCnt="0"/>
      <dgm:spPr/>
    </dgm:pt>
    <dgm:pt modelId="{7B2F4D7E-855B-41FC-98F7-8E8D2C3BEF9C}" type="pres">
      <dgm:prSet presAssocID="{763BC72E-7E08-40DE-B477-C8D7F12DE1E8}" presName="parentLin" presStyleCnt="0"/>
      <dgm:spPr/>
    </dgm:pt>
    <dgm:pt modelId="{D233FF3E-5F6F-4CA8-BF33-5AA5CC9B3DCE}" type="pres">
      <dgm:prSet presAssocID="{763BC72E-7E08-40DE-B477-C8D7F12DE1E8}" presName="parentLeftMargin" presStyleLbl="node1" presStyleIdx="0" presStyleCnt="2"/>
      <dgm:spPr/>
      <dgm:t>
        <a:bodyPr/>
        <a:lstStyle/>
        <a:p>
          <a:pPr latinLnBrk="1"/>
          <a:endParaRPr lang="ko-KR" altLang="en-US"/>
        </a:p>
      </dgm:t>
    </dgm:pt>
    <dgm:pt modelId="{D7862049-3EFC-46FE-B6DA-FD1402D164CE}" type="pres">
      <dgm:prSet presAssocID="{763BC72E-7E08-40DE-B477-C8D7F12DE1E8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E147BEDD-F1D4-4ADB-A743-9692CFC2DECA}" type="pres">
      <dgm:prSet presAssocID="{763BC72E-7E08-40DE-B477-C8D7F12DE1E8}" presName="negativeSpace" presStyleCnt="0"/>
      <dgm:spPr/>
    </dgm:pt>
    <dgm:pt modelId="{ABF37169-02C7-455A-92DA-6FEFC979FB2A}" type="pres">
      <dgm:prSet presAssocID="{763BC72E-7E08-40DE-B477-C8D7F12DE1E8}" presName="childText" presStyleLbl="conFgAcc1" presStyleIdx="1" presStyleCnt="2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</dgm:ptLst>
  <dgm:cxnLst>
    <dgm:cxn modelId="{71432047-B379-4B80-B710-2D06E9B351E5}" type="presOf" srcId="{0823A7DB-CD93-4778-86E8-F32E3C908351}" destId="{5CFB7EFB-3491-4684-B495-2F90AA3E7FEF}" srcOrd="0" destOrd="1" presId="urn:microsoft.com/office/officeart/2005/8/layout/list1"/>
    <dgm:cxn modelId="{27E01494-0DDF-4D4D-8606-7A44E3D02550}" type="presOf" srcId="{C5F1355D-B4A1-49FE-9A6C-16D73EFE4225}" destId="{ABF37169-02C7-455A-92DA-6FEFC979FB2A}" srcOrd="0" destOrd="3" presId="urn:microsoft.com/office/officeart/2005/8/layout/list1"/>
    <dgm:cxn modelId="{3395FEF1-DA89-4440-9F65-0F4078E9B7AF}" srcId="{A58281AE-9890-408D-93A2-6D23F604405C}" destId="{763BC72E-7E08-40DE-B477-C8D7F12DE1E8}" srcOrd="1" destOrd="0" parTransId="{467C8737-3DFB-4396-BE26-31890B6DE4A6}" sibTransId="{C9EC7F9D-F8F5-451B-A058-F02D9E733E58}"/>
    <dgm:cxn modelId="{9E11B1A0-F669-461B-9722-55D1FB8D588D}" srcId="{763BC72E-7E08-40DE-B477-C8D7F12DE1E8}" destId="{7BD867C7-4272-4936-A5C4-ECBA39186A55}" srcOrd="0" destOrd="0" parTransId="{83676F89-847A-4625-9B3A-6B77F96628AB}" sibTransId="{61874C00-A9BC-4E6A-B6DB-357E63133C11}"/>
    <dgm:cxn modelId="{47983FB4-48A7-4299-AFCA-DE19D3670F23}" type="presOf" srcId="{06EB294B-988C-487D-9F09-8F2AEA97926F}" destId="{ABF37169-02C7-455A-92DA-6FEFC979FB2A}" srcOrd="0" destOrd="4" presId="urn:microsoft.com/office/officeart/2005/8/layout/list1"/>
    <dgm:cxn modelId="{7A77A17E-EB94-4BEB-B26A-136E01B8ED97}" type="presOf" srcId="{0C12EBF1-DA8D-4DE7-961B-8597C6EA6C1F}" destId="{5CFB7EFB-3491-4684-B495-2F90AA3E7FEF}" srcOrd="0" destOrd="2" presId="urn:microsoft.com/office/officeart/2005/8/layout/list1"/>
    <dgm:cxn modelId="{418E6059-2F42-424C-BF83-D7FCDE6ACD29}" type="presOf" srcId="{8D902FB0-CF4C-4254-B707-AA3AB67C8813}" destId="{5CFB7EFB-3491-4684-B495-2F90AA3E7FEF}" srcOrd="0" destOrd="3" presId="urn:microsoft.com/office/officeart/2005/8/layout/list1"/>
    <dgm:cxn modelId="{2A33BCE8-FA3D-4762-8034-0AA6EFE038B8}" srcId="{763BC72E-7E08-40DE-B477-C8D7F12DE1E8}" destId="{C5F1355D-B4A1-49FE-9A6C-16D73EFE4225}" srcOrd="3" destOrd="0" parTransId="{D915BF37-E233-4DBF-851B-790942E46573}" sibTransId="{D7B06506-AD9F-44C7-8AFA-FC6CAAF5EAF4}"/>
    <dgm:cxn modelId="{B378FE21-B717-4600-87FA-7CE1DFA84CCA}" srcId="{A58281AE-9890-408D-93A2-6D23F604405C}" destId="{21FBECD9-40DE-4138-A40A-E6B869BF1DD6}" srcOrd="0" destOrd="0" parTransId="{53D2046B-1FB3-4D84-BAD5-BDA96D8F515E}" sibTransId="{254FD0E6-F1B5-40C6-9383-06CB2BE9D2FA}"/>
    <dgm:cxn modelId="{AC83D854-1499-4659-AEA5-8CF7877A0805}" type="presOf" srcId="{7BD867C7-4272-4936-A5C4-ECBA39186A55}" destId="{ABF37169-02C7-455A-92DA-6FEFC979FB2A}" srcOrd="0" destOrd="0" presId="urn:microsoft.com/office/officeart/2005/8/layout/list1"/>
    <dgm:cxn modelId="{5FF5F9CD-5B6A-4D01-B857-4D57090039AC}" type="presOf" srcId="{DBFB9F7A-1649-4534-ACBD-31B148C60529}" destId="{ABF37169-02C7-455A-92DA-6FEFC979FB2A}" srcOrd="0" destOrd="1" presId="urn:microsoft.com/office/officeart/2005/8/layout/list1"/>
    <dgm:cxn modelId="{C9EEF827-B667-42C0-8354-7AA89DE3E122}" type="presOf" srcId="{21FBECD9-40DE-4138-A40A-E6B869BF1DD6}" destId="{DC02B2D2-B24A-4101-AFEB-F800F3EA933C}" srcOrd="1" destOrd="0" presId="urn:microsoft.com/office/officeart/2005/8/layout/list1"/>
    <dgm:cxn modelId="{4F1C3606-6931-448A-98A9-68583A255767}" type="presOf" srcId="{25D291AA-139A-4A00-B998-4D502CB8ECE0}" destId="{ABF37169-02C7-455A-92DA-6FEFC979FB2A}" srcOrd="0" destOrd="2" presId="urn:microsoft.com/office/officeart/2005/8/layout/list1"/>
    <dgm:cxn modelId="{8AF2D9B5-05E1-4A91-9F03-33A58BA6C856}" type="presOf" srcId="{763BC72E-7E08-40DE-B477-C8D7F12DE1E8}" destId="{D7862049-3EFC-46FE-B6DA-FD1402D164CE}" srcOrd="1" destOrd="0" presId="urn:microsoft.com/office/officeart/2005/8/layout/list1"/>
    <dgm:cxn modelId="{362A6AD3-E507-4E5D-954C-6DC73CFA2DFA}" srcId="{763BC72E-7E08-40DE-B477-C8D7F12DE1E8}" destId="{25D291AA-139A-4A00-B998-4D502CB8ECE0}" srcOrd="2" destOrd="0" parTransId="{A2810E93-B731-45DA-A4CE-8FBE00DEA766}" sibTransId="{8176508B-EA65-4951-9DAF-337C7C15693E}"/>
    <dgm:cxn modelId="{63000BD6-1B75-4032-8DE2-9D697CD5DB04}" type="presOf" srcId="{763BC72E-7E08-40DE-B477-C8D7F12DE1E8}" destId="{D233FF3E-5F6F-4CA8-BF33-5AA5CC9B3DCE}" srcOrd="0" destOrd="0" presId="urn:microsoft.com/office/officeart/2005/8/layout/list1"/>
    <dgm:cxn modelId="{B7D15E8F-B7D2-4C28-8D80-A5571FDC6446}" type="presOf" srcId="{70E89AB8-CEE2-4FE4-B0C0-9B31DFC36891}" destId="{5CFB7EFB-3491-4684-B495-2F90AA3E7FEF}" srcOrd="0" destOrd="5" presId="urn:microsoft.com/office/officeart/2005/8/layout/list1"/>
    <dgm:cxn modelId="{B4D70214-8278-45F0-A389-EF22269FFB06}" srcId="{21FBECD9-40DE-4138-A40A-E6B869BF1DD6}" destId="{0823A7DB-CD93-4778-86E8-F32E3C908351}" srcOrd="1" destOrd="0" parTransId="{6698E9C3-77FF-41C1-BB7D-A36EC4B78E30}" sibTransId="{164EB115-FF1D-4082-82D7-8D757D2B8AEE}"/>
    <dgm:cxn modelId="{7716CFA6-4031-46E0-86CB-797B9D548020}" srcId="{21FBECD9-40DE-4138-A40A-E6B869BF1DD6}" destId="{70E89AB8-CEE2-4FE4-B0C0-9B31DFC36891}" srcOrd="5" destOrd="0" parTransId="{82D9DEB9-2027-4931-903A-709EA7178EEF}" sibTransId="{3AC2BBE4-A458-4CC4-9EF0-F8E2C7AF460D}"/>
    <dgm:cxn modelId="{71847369-FC24-4855-A355-3FCEB02927D3}" srcId="{21FBECD9-40DE-4138-A40A-E6B869BF1DD6}" destId="{0C12EBF1-DA8D-4DE7-961B-8597C6EA6C1F}" srcOrd="2" destOrd="0" parTransId="{2C9D4548-98DB-4672-9362-9AD0C077040F}" sibTransId="{1B9D6891-B4FC-4631-9AD6-CCD0CB037A50}"/>
    <dgm:cxn modelId="{0DEEB929-11ED-4B1C-A69A-7EE791D592BF}" type="presOf" srcId="{35FE6D0C-CC16-4028-A719-431614002AAF}" destId="{5CFB7EFB-3491-4684-B495-2F90AA3E7FEF}" srcOrd="0" destOrd="0" presId="urn:microsoft.com/office/officeart/2005/8/layout/list1"/>
    <dgm:cxn modelId="{F4E4C841-3EE5-419C-8B45-431C07825E19}" type="presOf" srcId="{1B996F2B-7A20-474C-9BD3-8A38D61DB671}" destId="{5CFB7EFB-3491-4684-B495-2F90AA3E7FEF}" srcOrd="0" destOrd="4" presId="urn:microsoft.com/office/officeart/2005/8/layout/list1"/>
    <dgm:cxn modelId="{C0482E50-3E99-4462-9151-F457289EBBA7}" srcId="{763BC72E-7E08-40DE-B477-C8D7F12DE1E8}" destId="{DBFB9F7A-1649-4534-ACBD-31B148C60529}" srcOrd="1" destOrd="0" parTransId="{86185C39-B5B8-4B48-BAD8-564C7A05AF6D}" sibTransId="{6A9D1890-72F9-4218-8D9E-9713AD06702F}"/>
    <dgm:cxn modelId="{F9EE97FF-A279-413D-8BD4-CB2E90BEE96F}" srcId="{21FBECD9-40DE-4138-A40A-E6B869BF1DD6}" destId="{8D902FB0-CF4C-4254-B707-AA3AB67C8813}" srcOrd="3" destOrd="0" parTransId="{A9EC285A-A163-4F1B-BC34-3FC38873C093}" sibTransId="{7DC2FD3E-0211-4513-B0C3-CA8872C46BC4}"/>
    <dgm:cxn modelId="{575DFC91-D681-45C6-AE3A-F5D7B4BD25E7}" srcId="{763BC72E-7E08-40DE-B477-C8D7F12DE1E8}" destId="{06EB294B-988C-487D-9F09-8F2AEA97926F}" srcOrd="4" destOrd="0" parTransId="{98B97AF9-9E5B-499C-91EB-36DFE855EDD6}" sibTransId="{75DEF119-C6EE-4650-8DD9-D90BCFBD55A6}"/>
    <dgm:cxn modelId="{45FB6437-1DD3-4CC3-A4BF-18A9CBABD0E8}" type="presOf" srcId="{A58281AE-9890-408D-93A2-6D23F604405C}" destId="{358A096A-5B34-45F8-9044-A33254012156}" srcOrd="0" destOrd="0" presId="urn:microsoft.com/office/officeart/2005/8/layout/list1"/>
    <dgm:cxn modelId="{A30C3836-7089-4146-B927-F05495A0159E}" srcId="{21FBECD9-40DE-4138-A40A-E6B869BF1DD6}" destId="{1B996F2B-7A20-474C-9BD3-8A38D61DB671}" srcOrd="4" destOrd="0" parTransId="{65A562C5-C158-4344-BB7B-BA010EB42AD7}" sibTransId="{F069D37E-B5E2-4FB7-AA9B-004672D9E78E}"/>
    <dgm:cxn modelId="{3735FAD4-567C-43B0-96E1-F8744AFDDBF1}" type="presOf" srcId="{21FBECD9-40DE-4138-A40A-E6B869BF1DD6}" destId="{66CDA332-C269-4442-9FC1-4B4BEA45C176}" srcOrd="0" destOrd="0" presId="urn:microsoft.com/office/officeart/2005/8/layout/list1"/>
    <dgm:cxn modelId="{18D79B11-7741-483F-8714-A758F6D8525A}" srcId="{21FBECD9-40DE-4138-A40A-E6B869BF1DD6}" destId="{35FE6D0C-CC16-4028-A719-431614002AAF}" srcOrd="0" destOrd="0" parTransId="{DC86B2F6-8E2E-4A0E-AE6F-553D44AE6B8C}" sibTransId="{383AE85F-3EE8-4276-B5E1-0A2F446E712C}"/>
    <dgm:cxn modelId="{741D61A9-DD32-4397-BAEC-A96205776EB0}" type="presParOf" srcId="{358A096A-5B34-45F8-9044-A33254012156}" destId="{A1FC459A-BEF8-4F7E-B770-C43FC4793C2C}" srcOrd="0" destOrd="0" presId="urn:microsoft.com/office/officeart/2005/8/layout/list1"/>
    <dgm:cxn modelId="{C4166290-3E8A-4241-8B77-AA0655B3B29C}" type="presParOf" srcId="{A1FC459A-BEF8-4F7E-B770-C43FC4793C2C}" destId="{66CDA332-C269-4442-9FC1-4B4BEA45C176}" srcOrd="0" destOrd="0" presId="urn:microsoft.com/office/officeart/2005/8/layout/list1"/>
    <dgm:cxn modelId="{AC71359B-3597-431C-87FE-4572AB7768A3}" type="presParOf" srcId="{A1FC459A-BEF8-4F7E-B770-C43FC4793C2C}" destId="{DC02B2D2-B24A-4101-AFEB-F800F3EA933C}" srcOrd="1" destOrd="0" presId="urn:microsoft.com/office/officeart/2005/8/layout/list1"/>
    <dgm:cxn modelId="{4508EDFA-63D3-4A00-9F97-B7D83068E7E8}" type="presParOf" srcId="{358A096A-5B34-45F8-9044-A33254012156}" destId="{5D86B2C7-4849-4B6E-9C41-CD185D756A49}" srcOrd="1" destOrd="0" presId="urn:microsoft.com/office/officeart/2005/8/layout/list1"/>
    <dgm:cxn modelId="{7DDFDAC3-6CEF-411E-B1D9-1DC22B7CAFC9}" type="presParOf" srcId="{358A096A-5B34-45F8-9044-A33254012156}" destId="{5CFB7EFB-3491-4684-B495-2F90AA3E7FEF}" srcOrd="2" destOrd="0" presId="urn:microsoft.com/office/officeart/2005/8/layout/list1"/>
    <dgm:cxn modelId="{046E50FA-192C-4AB3-8F32-6289556C2579}" type="presParOf" srcId="{358A096A-5B34-45F8-9044-A33254012156}" destId="{72682F7A-A1CC-4105-979E-9EE4E03A4BCB}" srcOrd="3" destOrd="0" presId="urn:microsoft.com/office/officeart/2005/8/layout/list1"/>
    <dgm:cxn modelId="{7622199C-4B8E-47B9-9420-5EB022898C2B}" type="presParOf" srcId="{358A096A-5B34-45F8-9044-A33254012156}" destId="{7B2F4D7E-855B-41FC-98F7-8E8D2C3BEF9C}" srcOrd="4" destOrd="0" presId="urn:microsoft.com/office/officeart/2005/8/layout/list1"/>
    <dgm:cxn modelId="{BF89D0F5-BB29-4EC9-B4EC-8D5C499F9D8F}" type="presParOf" srcId="{7B2F4D7E-855B-41FC-98F7-8E8D2C3BEF9C}" destId="{D233FF3E-5F6F-4CA8-BF33-5AA5CC9B3DCE}" srcOrd="0" destOrd="0" presId="urn:microsoft.com/office/officeart/2005/8/layout/list1"/>
    <dgm:cxn modelId="{D3D384D8-C19C-427D-9C83-320BAB2239C9}" type="presParOf" srcId="{7B2F4D7E-855B-41FC-98F7-8E8D2C3BEF9C}" destId="{D7862049-3EFC-46FE-B6DA-FD1402D164CE}" srcOrd="1" destOrd="0" presId="urn:microsoft.com/office/officeart/2005/8/layout/list1"/>
    <dgm:cxn modelId="{E2CD39F5-5999-4AE5-96C4-428226C29002}" type="presParOf" srcId="{358A096A-5B34-45F8-9044-A33254012156}" destId="{E147BEDD-F1D4-4ADB-A743-9692CFC2DECA}" srcOrd="5" destOrd="0" presId="urn:microsoft.com/office/officeart/2005/8/layout/list1"/>
    <dgm:cxn modelId="{D2985F43-AB88-42B2-A8C5-F689FD28ECFF}" type="presParOf" srcId="{358A096A-5B34-45F8-9044-A33254012156}" destId="{ABF37169-02C7-455A-92DA-6FEFC979FB2A}" srcOrd="6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2281CF35-55FD-4A24-88D7-DC59523E547B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pPr latinLnBrk="1"/>
          <a:endParaRPr lang="ko-KR" altLang="en-US"/>
        </a:p>
      </dgm:t>
    </dgm:pt>
    <dgm:pt modelId="{B4E60EF8-0620-40E1-B9D9-02591903D131}">
      <dgm:prSet phldrT="[텍스트]"/>
      <dgm:spPr>
        <a:solidFill>
          <a:srgbClr val="C00000"/>
        </a:solidFill>
      </dgm:spPr>
      <dgm:t>
        <a:bodyPr/>
        <a:lstStyle/>
        <a:p>
          <a:pPr latinLnBrk="1"/>
          <a:r>
            <a:rPr lang="ko-KR" altLang="en-US" b="1" dirty="0" smtClean="0"/>
            <a:t>최윤희 선수의 체력 측정 결과 분석</a:t>
          </a:r>
          <a:endParaRPr lang="ko-KR" altLang="en-US" b="1" dirty="0"/>
        </a:p>
      </dgm:t>
    </dgm:pt>
    <dgm:pt modelId="{72B4BDD1-444E-4B10-878A-83D622638567}" type="parTrans" cxnId="{15DBAF1A-6EB9-41C3-8EFE-FE28847BCF71}">
      <dgm:prSet/>
      <dgm:spPr/>
      <dgm:t>
        <a:bodyPr/>
        <a:lstStyle/>
        <a:p>
          <a:pPr latinLnBrk="1"/>
          <a:endParaRPr lang="ko-KR" altLang="en-US"/>
        </a:p>
      </dgm:t>
    </dgm:pt>
    <dgm:pt modelId="{F0B1A01F-A052-4DE2-8B19-BD85BC21D79F}" type="sibTrans" cxnId="{15DBAF1A-6EB9-41C3-8EFE-FE28847BCF71}">
      <dgm:prSet/>
      <dgm:spPr/>
      <dgm:t>
        <a:bodyPr/>
        <a:lstStyle/>
        <a:p>
          <a:pPr latinLnBrk="1"/>
          <a:endParaRPr lang="ko-KR" altLang="en-US"/>
        </a:p>
      </dgm:t>
    </dgm:pt>
    <dgm:pt modelId="{2D04FCD7-56F1-4274-BFC3-15D4F632F614}">
      <dgm:prSet phldrT="[텍스트]"/>
      <dgm:spPr>
        <a:ln>
          <a:solidFill>
            <a:srgbClr val="C00000"/>
          </a:solidFill>
        </a:ln>
      </dgm:spPr>
      <dgm:t>
        <a:bodyPr/>
        <a:lstStyle/>
        <a:p>
          <a:pPr latinLnBrk="1"/>
          <a:r>
            <a:rPr lang="ko-KR" altLang="en-US" dirty="0" smtClean="0"/>
            <a:t>상체</a:t>
          </a:r>
          <a:r>
            <a:rPr lang="en-US" altLang="ko-KR" dirty="0" smtClean="0"/>
            <a:t>(</a:t>
          </a:r>
          <a:r>
            <a:rPr lang="ko-KR" altLang="en-US" dirty="0" smtClean="0"/>
            <a:t>복근 </a:t>
          </a:r>
          <a:r>
            <a:rPr lang="en-US" altLang="ko-KR" dirty="0" smtClean="0"/>
            <a:t>&amp; </a:t>
          </a:r>
          <a:r>
            <a:rPr lang="ko-KR" altLang="en-US" dirty="0" err="1" smtClean="0"/>
            <a:t>배근력을</a:t>
          </a:r>
          <a:r>
            <a:rPr lang="ko-KR" altLang="en-US" dirty="0" smtClean="0"/>
            <a:t> 통하여 상체로 당기고 미는 힘</a:t>
          </a:r>
          <a:r>
            <a:rPr lang="en-US" altLang="ko-KR" dirty="0" smtClean="0"/>
            <a:t>)</a:t>
          </a:r>
          <a:r>
            <a:rPr lang="ko-KR" altLang="en-US" dirty="0" smtClean="0"/>
            <a:t>의 근력 향상이 필요</a:t>
          </a:r>
          <a:endParaRPr lang="ko-KR" altLang="en-US" dirty="0"/>
        </a:p>
      </dgm:t>
    </dgm:pt>
    <dgm:pt modelId="{F9EE2860-C1A7-49DB-B292-7F79718ABFF1}" type="parTrans" cxnId="{BB7B9F92-23D3-4D38-92D2-14017438591B}">
      <dgm:prSet/>
      <dgm:spPr/>
      <dgm:t>
        <a:bodyPr/>
        <a:lstStyle/>
        <a:p>
          <a:pPr latinLnBrk="1"/>
          <a:endParaRPr lang="ko-KR" altLang="en-US"/>
        </a:p>
      </dgm:t>
    </dgm:pt>
    <dgm:pt modelId="{517836E6-1503-4483-8DFA-B26673A2AFEC}" type="sibTrans" cxnId="{BB7B9F92-23D3-4D38-92D2-14017438591B}">
      <dgm:prSet/>
      <dgm:spPr/>
      <dgm:t>
        <a:bodyPr/>
        <a:lstStyle/>
        <a:p>
          <a:pPr latinLnBrk="1"/>
          <a:endParaRPr lang="ko-KR" altLang="en-US"/>
        </a:p>
      </dgm:t>
    </dgm:pt>
    <dgm:pt modelId="{1B5CFF82-DCB9-4A20-84C8-22E703B7DC18}">
      <dgm:prSet phldrT="[텍스트]"/>
      <dgm:spPr>
        <a:ln>
          <a:solidFill>
            <a:srgbClr val="C00000"/>
          </a:solidFill>
        </a:ln>
      </dgm:spPr>
      <dgm:t>
        <a:bodyPr/>
        <a:lstStyle/>
        <a:p>
          <a:pPr latinLnBrk="1"/>
          <a:r>
            <a:rPr lang="en-US" altLang="ko-KR" dirty="0" smtClean="0"/>
            <a:t>30~40m </a:t>
          </a:r>
          <a:r>
            <a:rPr lang="ko-KR" altLang="en-US" dirty="0" smtClean="0"/>
            <a:t>구간</a:t>
          </a:r>
          <a:r>
            <a:rPr lang="en-US" altLang="ko-KR" dirty="0" smtClean="0"/>
            <a:t> </a:t>
          </a:r>
          <a:r>
            <a:rPr lang="ko-KR" altLang="en-US" dirty="0" smtClean="0"/>
            <a:t>스피드의 보완이 이루어 져야 됨</a:t>
          </a:r>
          <a:endParaRPr lang="ko-KR" altLang="en-US" dirty="0"/>
        </a:p>
      </dgm:t>
    </dgm:pt>
    <dgm:pt modelId="{B35E533E-9933-4812-A028-BA9680B1B545}" type="parTrans" cxnId="{DEAEC206-3C11-42E6-B9C8-233289173398}">
      <dgm:prSet/>
      <dgm:spPr/>
      <dgm:t>
        <a:bodyPr/>
        <a:lstStyle/>
        <a:p>
          <a:pPr latinLnBrk="1"/>
          <a:endParaRPr lang="ko-KR" altLang="en-US"/>
        </a:p>
      </dgm:t>
    </dgm:pt>
    <dgm:pt modelId="{A1699A37-C1BF-4356-904D-19188FF6FD4F}" type="sibTrans" cxnId="{DEAEC206-3C11-42E6-B9C8-233289173398}">
      <dgm:prSet/>
      <dgm:spPr/>
      <dgm:t>
        <a:bodyPr/>
        <a:lstStyle/>
        <a:p>
          <a:pPr latinLnBrk="1"/>
          <a:endParaRPr lang="ko-KR" altLang="en-US"/>
        </a:p>
      </dgm:t>
    </dgm:pt>
    <dgm:pt modelId="{0945BF5E-8DEA-4F62-B8D2-5548F77BCC20}">
      <dgm:prSet phldrT="[텍스트]"/>
      <dgm:spPr>
        <a:ln>
          <a:solidFill>
            <a:srgbClr val="C00000"/>
          </a:solidFill>
        </a:ln>
      </dgm:spPr>
      <dgm:t>
        <a:bodyPr/>
        <a:lstStyle/>
        <a:p>
          <a:pPr latinLnBrk="1"/>
          <a:r>
            <a:rPr lang="ko-KR" altLang="en-US" dirty="0" smtClean="0"/>
            <a:t>좌우 근력 균형이 필요 </a:t>
          </a:r>
          <a:r>
            <a:rPr lang="en-US" altLang="ko-KR" dirty="0" smtClean="0"/>
            <a:t>: </a:t>
          </a:r>
          <a:r>
            <a:rPr lang="ko-KR" altLang="en-US" dirty="0" smtClean="0"/>
            <a:t>오른쪽 하지 근력의 차는 힘이 약함</a:t>
          </a:r>
          <a:endParaRPr lang="ko-KR" altLang="en-US" dirty="0"/>
        </a:p>
      </dgm:t>
    </dgm:pt>
    <dgm:pt modelId="{FD7B0325-568C-4AD7-94BB-7ABD760BD7B5}" type="parTrans" cxnId="{50D13BD2-CA7A-4F32-9C73-B6A8BAFF07D0}">
      <dgm:prSet/>
      <dgm:spPr/>
      <dgm:t>
        <a:bodyPr/>
        <a:lstStyle/>
        <a:p>
          <a:pPr latinLnBrk="1"/>
          <a:endParaRPr lang="ko-KR" altLang="en-US"/>
        </a:p>
      </dgm:t>
    </dgm:pt>
    <dgm:pt modelId="{F2D7FE12-C78F-41A1-9C28-66C88015E20C}" type="sibTrans" cxnId="{50D13BD2-CA7A-4F32-9C73-B6A8BAFF07D0}">
      <dgm:prSet/>
      <dgm:spPr/>
      <dgm:t>
        <a:bodyPr/>
        <a:lstStyle/>
        <a:p>
          <a:pPr latinLnBrk="1"/>
          <a:endParaRPr lang="ko-KR" altLang="en-US"/>
        </a:p>
      </dgm:t>
    </dgm:pt>
    <dgm:pt modelId="{BB770A5C-BB7A-4D9D-8719-757D1DB93379}">
      <dgm:prSet phldrT="[텍스트]"/>
      <dgm:spPr>
        <a:ln>
          <a:solidFill>
            <a:srgbClr val="C00000"/>
          </a:solidFill>
        </a:ln>
      </dgm:spPr>
      <dgm:t>
        <a:bodyPr/>
        <a:lstStyle/>
        <a:p>
          <a:pPr latinLnBrk="1"/>
          <a:r>
            <a:rPr lang="ko-KR" altLang="en-US" dirty="0" smtClean="0"/>
            <a:t>하체의 차는 힘 </a:t>
          </a:r>
          <a:r>
            <a:rPr lang="en-US" altLang="ko-KR" dirty="0" smtClean="0"/>
            <a:t>: </a:t>
          </a:r>
          <a:r>
            <a:rPr lang="ko-KR" altLang="en-US" dirty="0" smtClean="0"/>
            <a:t>기타 선수와 비교하여 향상이 필요</a:t>
          </a:r>
          <a:endParaRPr lang="ko-KR" altLang="en-US" dirty="0"/>
        </a:p>
      </dgm:t>
    </dgm:pt>
    <dgm:pt modelId="{E1CD124C-6184-40ED-B481-76682F3C26F3}" type="parTrans" cxnId="{6123C52B-DFEA-447C-BA33-FAFAF0662DA1}">
      <dgm:prSet/>
      <dgm:spPr/>
      <dgm:t>
        <a:bodyPr/>
        <a:lstStyle/>
        <a:p>
          <a:pPr latinLnBrk="1"/>
          <a:endParaRPr lang="ko-KR" altLang="en-US"/>
        </a:p>
      </dgm:t>
    </dgm:pt>
    <dgm:pt modelId="{EEA9D803-0417-42A7-A4AC-E19302CB6044}" type="sibTrans" cxnId="{6123C52B-DFEA-447C-BA33-FAFAF0662DA1}">
      <dgm:prSet/>
      <dgm:spPr/>
      <dgm:t>
        <a:bodyPr/>
        <a:lstStyle/>
        <a:p>
          <a:pPr latinLnBrk="1"/>
          <a:endParaRPr lang="ko-KR" altLang="en-US"/>
        </a:p>
      </dgm:t>
    </dgm:pt>
    <dgm:pt modelId="{A8BB0BC2-5380-43C7-8367-62719E50E372}">
      <dgm:prSet phldrT="[텍스트]"/>
      <dgm:spPr>
        <a:ln>
          <a:solidFill>
            <a:srgbClr val="C00000"/>
          </a:solidFill>
        </a:ln>
      </dgm:spPr>
      <dgm:t>
        <a:bodyPr/>
        <a:lstStyle/>
        <a:p>
          <a:pPr latinLnBrk="1"/>
          <a:r>
            <a:rPr lang="ko-KR" altLang="en-US" dirty="0" smtClean="0"/>
            <a:t>하체의 당기는 힘 </a:t>
          </a:r>
          <a:r>
            <a:rPr lang="en-US" altLang="ko-KR" dirty="0" smtClean="0"/>
            <a:t>: </a:t>
          </a:r>
          <a:r>
            <a:rPr lang="ko-KR" altLang="en-US" dirty="0" smtClean="0"/>
            <a:t>기타 선수와 비교하여 동일한 편</a:t>
          </a:r>
          <a:endParaRPr lang="ko-KR" altLang="en-US" dirty="0"/>
        </a:p>
      </dgm:t>
    </dgm:pt>
    <dgm:pt modelId="{2121B44B-9323-4F44-8229-5660F024C814}" type="parTrans" cxnId="{779F1B8E-EBD8-436F-A25C-3FD127937828}">
      <dgm:prSet/>
      <dgm:spPr/>
      <dgm:t>
        <a:bodyPr/>
        <a:lstStyle/>
        <a:p>
          <a:pPr latinLnBrk="1"/>
          <a:endParaRPr lang="ko-KR" altLang="en-US"/>
        </a:p>
      </dgm:t>
    </dgm:pt>
    <dgm:pt modelId="{0D4FFBCF-F02E-4927-9301-27D155CC6D70}" type="sibTrans" cxnId="{779F1B8E-EBD8-436F-A25C-3FD127937828}">
      <dgm:prSet/>
      <dgm:spPr/>
      <dgm:t>
        <a:bodyPr/>
        <a:lstStyle/>
        <a:p>
          <a:pPr latinLnBrk="1"/>
          <a:endParaRPr lang="ko-KR" altLang="en-US"/>
        </a:p>
      </dgm:t>
    </dgm:pt>
    <dgm:pt modelId="{77F2612B-3D8F-4A06-8F7C-CAA21705BA98}">
      <dgm:prSet phldrT="[텍스트]"/>
      <dgm:spPr>
        <a:solidFill>
          <a:srgbClr val="C00000"/>
        </a:solidFill>
        <a:ln>
          <a:noFill/>
        </a:ln>
      </dgm:spPr>
      <dgm:t>
        <a:bodyPr/>
        <a:lstStyle/>
        <a:p>
          <a:pPr latinLnBrk="1"/>
          <a:r>
            <a:rPr lang="ko-KR" altLang="en-US" b="1" dirty="0" smtClean="0"/>
            <a:t>기초</a:t>
          </a:r>
          <a:r>
            <a:rPr lang="en-US" altLang="ko-KR" b="1" dirty="0" smtClean="0"/>
            <a:t> </a:t>
          </a:r>
          <a:r>
            <a:rPr lang="ko-KR" altLang="en-US" b="1" dirty="0" smtClean="0"/>
            <a:t>체력 강화 훈련 프로그램이 필요</a:t>
          </a:r>
          <a:endParaRPr lang="ko-KR" altLang="en-US" b="1" dirty="0"/>
        </a:p>
      </dgm:t>
    </dgm:pt>
    <dgm:pt modelId="{182E4E91-CD21-4A18-812A-FC50B5D0088B}" type="parTrans" cxnId="{1B1E19CB-F459-4F3A-9E2C-476E771E1B71}">
      <dgm:prSet/>
      <dgm:spPr/>
      <dgm:t>
        <a:bodyPr/>
        <a:lstStyle/>
        <a:p>
          <a:pPr latinLnBrk="1"/>
          <a:endParaRPr lang="ko-KR" altLang="en-US"/>
        </a:p>
      </dgm:t>
    </dgm:pt>
    <dgm:pt modelId="{A1E08D52-4EE2-48E0-B29E-6D17F307BF53}" type="sibTrans" cxnId="{1B1E19CB-F459-4F3A-9E2C-476E771E1B71}">
      <dgm:prSet/>
      <dgm:spPr/>
      <dgm:t>
        <a:bodyPr/>
        <a:lstStyle/>
        <a:p>
          <a:pPr latinLnBrk="1"/>
          <a:endParaRPr lang="ko-KR" altLang="en-US"/>
        </a:p>
      </dgm:t>
    </dgm:pt>
    <dgm:pt modelId="{C507E149-5330-42F2-91FC-D23FEDB15336}">
      <dgm:prSet phldrT="[텍스트]"/>
      <dgm:spPr>
        <a:ln>
          <a:solidFill>
            <a:srgbClr val="C00000"/>
          </a:solidFill>
        </a:ln>
      </dgm:spPr>
      <dgm:t>
        <a:bodyPr/>
        <a:lstStyle/>
        <a:p>
          <a:pPr latinLnBrk="1"/>
          <a:endParaRPr lang="ko-KR" altLang="en-US" dirty="0"/>
        </a:p>
      </dgm:t>
    </dgm:pt>
    <dgm:pt modelId="{89CBC230-D620-4DFE-B8AF-471559A3C60A}" type="parTrans" cxnId="{0EA7D3F6-C61C-40AE-9923-82DDFA5640B0}">
      <dgm:prSet/>
      <dgm:spPr/>
      <dgm:t>
        <a:bodyPr/>
        <a:lstStyle/>
        <a:p>
          <a:pPr latinLnBrk="1"/>
          <a:endParaRPr lang="ko-KR" altLang="en-US"/>
        </a:p>
      </dgm:t>
    </dgm:pt>
    <dgm:pt modelId="{B9AD54C7-67C3-4D9E-A4B2-6B413616A98E}" type="sibTrans" cxnId="{0EA7D3F6-C61C-40AE-9923-82DDFA5640B0}">
      <dgm:prSet/>
      <dgm:spPr/>
      <dgm:t>
        <a:bodyPr/>
        <a:lstStyle/>
        <a:p>
          <a:pPr latinLnBrk="1"/>
          <a:endParaRPr lang="ko-KR" altLang="en-US"/>
        </a:p>
      </dgm:t>
    </dgm:pt>
    <dgm:pt modelId="{C77AAC14-8DFF-4F8A-9FDF-0CDE9FA7E1C1}">
      <dgm:prSet phldrT="[텍스트]"/>
      <dgm:spPr>
        <a:ln>
          <a:solidFill>
            <a:srgbClr val="C00000"/>
          </a:solidFill>
        </a:ln>
      </dgm:spPr>
      <dgm:t>
        <a:bodyPr/>
        <a:lstStyle/>
        <a:p>
          <a:pPr latinLnBrk="1"/>
          <a:r>
            <a:rPr lang="ko-KR" altLang="en-US" dirty="0" smtClean="0"/>
            <a:t>좌우 다리가 벌어지지 않도록 힘을 모으는 </a:t>
          </a:r>
          <a:r>
            <a:rPr lang="ko-KR" altLang="en-US" dirty="0" err="1" smtClean="0"/>
            <a:t>복근력</a:t>
          </a:r>
          <a:r>
            <a:rPr lang="ko-KR" altLang="en-US" dirty="0" smtClean="0"/>
            <a:t> 향상이 필요함</a:t>
          </a:r>
          <a:endParaRPr lang="ko-KR" altLang="en-US" dirty="0"/>
        </a:p>
      </dgm:t>
    </dgm:pt>
    <dgm:pt modelId="{385EFEBB-1A2F-42F3-B718-DBA261CE54CF}" type="parTrans" cxnId="{6068E632-97D4-467C-8B44-3F5B55ED7C86}">
      <dgm:prSet/>
      <dgm:spPr/>
      <dgm:t>
        <a:bodyPr/>
        <a:lstStyle/>
        <a:p>
          <a:pPr latinLnBrk="1"/>
          <a:endParaRPr lang="ko-KR" altLang="en-US"/>
        </a:p>
      </dgm:t>
    </dgm:pt>
    <dgm:pt modelId="{88DC031D-8467-4809-8729-3015D041B2C5}" type="sibTrans" cxnId="{6068E632-97D4-467C-8B44-3F5B55ED7C86}">
      <dgm:prSet/>
      <dgm:spPr/>
      <dgm:t>
        <a:bodyPr/>
        <a:lstStyle/>
        <a:p>
          <a:pPr latinLnBrk="1"/>
          <a:endParaRPr lang="ko-KR" altLang="en-US"/>
        </a:p>
      </dgm:t>
    </dgm:pt>
    <dgm:pt modelId="{40A51BF1-B2B2-427D-B348-94A6ED02D2D2}">
      <dgm:prSet phldrT="[텍스트]"/>
      <dgm:spPr>
        <a:ln>
          <a:solidFill>
            <a:srgbClr val="C00000"/>
          </a:solidFill>
        </a:ln>
      </dgm:spPr>
      <dgm:t>
        <a:bodyPr/>
        <a:lstStyle/>
        <a:p>
          <a:pPr latinLnBrk="1"/>
          <a:endParaRPr lang="ko-KR" altLang="en-US" dirty="0"/>
        </a:p>
      </dgm:t>
    </dgm:pt>
    <dgm:pt modelId="{16832BA2-E9F5-47F0-B29B-88B794657B1C}" type="parTrans" cxnId="{FF1CC0F3-4596-4A73-8556-D97F96663C08}">
      <dgm:prSet/>
      <dgm:spPr/>
      <dgm:t>
        <a:bodyPr/>
        <a:lstStyle/>
        <a:p>
          <a:pPr latinLnBrk="1"/>
          <a:endParaRPr lang="ko-KR" altLang="en-US"/>
        </a:p>
      </dgm:t>
    </dgm:pt>
    <dgm:pt modelId="{F389ABC2-7109-4609-9E61-CBDA1B0C6BFA}" type="sibTrans" cxnId="{FF1CC0F3-4596-4A73-8556-D97F96663C08}">
      <dgm:prSet/>
      <dgm:spPr/>
      <dgm:t>
        <a:bodyPr/>
        <a:lstStyle/>
        <a:p>
          <a:pPr latinLnBrk="1"/>
          <a:endParaRPr lang="ko-KR" altLang="en-US"/>
        </a:p>
      </dgm:t>
    </dgm:pt>
    <dgm:pt modelId="{3903CAEC-8515-4D79-8D3E-3B83B61AD1FC}">
      <dgm:prSet phldrT="[텍스트]"/>
      <dgm:spPr>
        <a:ln>
          <a:solidFill>
            <a:srgbClr val="C00000"/>
          </a:solidFill>
        </a:ln>
      </dgm:spPr>
      <dgm:t>
        <a:bodyPr/>
        <a:lstStyle/>
        <a:p>
          <a:pPr latinLnBrk="1"/>
          <a:endParaRPr lang="ko-KR" altLang="en-US" dirty="0"/>
        </a:p>
      </dgm:t>
    </dgm:pt>
    <dgm:pt modelId="{C3063171-E867-4270-9984-34D36A782C6E}" type="parTrans" cxnId="{C181A17A-DDA6-4516-98C5-B7ADE4D6A74D}">
      <dgm:prSet/>
      <dgm:spPr/>
      <dgm:t>
        <a:bodyPr/>
        <a:lstStyle/>
        <a:p>
          <a:pPr latinLnBrk="1"/>
          <a:endParaRPr lang="ko-KR" altLang="en-US"/>
        </a:p>
      </dgm:t>
    </dgm:pt>
    <dgm:pt modelId="{215BB2EB-D43D-4D90-98A2-3A34D6DC0399}" type="sibTrans" cxnId="{C181A17A-DDA6-4516-98C5-B7ADE4D6A74D}">
      <dgm:prSet/>
      <dgm:spPr/>
      <dgm:t>
        <a:bodyPr/>
        <a:lstStyle/>
        <a:p>
          <a:pPr latinLnBrk="1"/>
          <a:endParaRPr lang="ko-KR" altLang="en-US"/>
        </a:p>
      </dgm:t>
    </dgm:pt>
    <dgm:pt modelId="{F83CAB17-9A54-4DEB-AD9B-479A612FFC05}">
      <dgm:prSet phldrT="[텍스트]"/>
      <dgm:spPr>
        <a:ln>
          <a:solidFill>
            <a:srgbClr val="C00000"/>
          </a:solidFill>
        </a:ln>
      </dgm:spPr>
      <dgm:t>
        <a:bodyPr/>
        <a:lstStyle/>
        <a:p>
          <a:pPr latinLnBrk="1"/>
          <a:endParaRPr lang="ko-KR" altLang="en-US" dirty="0"/>
        </a:p>
      </dgm:t>
    </dgm:pt>
    <dgm:pt modelId="{CD83DB45-C9A7-4C8F-BE38-B856CA2485E1}" type="parTrans" cxnId="{6494F471-36CB-4B80-8556-733305BC7887}">
      <dgm:prSet/>
      <dgm:spPr/>
      <dgm:t>
        <a:bodyPr/>
        <a:lstStyle/>
        <a:p>
          <a:pPr latinLnBrk="1"/>
          <a:endParaRPr lang="ko-KR" altLang="en-US"/>
        </a:p>
      </dgm:t>
    </dgm:pt>
    <dgm:pt modelId="{3918EB02-B266-4F59-94CE-DC3A4771F641}" type="sibTrans" cxnId="{6494F471-36CB-4B80-8556-733305BC7887}">
      <dgm:prSet/>
      <dgm:spPr/>
      <dgm:t>
        <a:bodyPr/>
        <a:lstStyle/>
        <a:p>
          <a:pPr latinLnBrk="1"/>
          <a:endParaRPr lang="ko-KR" altLang="en-US"/>
        </a:p>
      </dgm:t>
    </dgm:pt>
    <dgm:pt modelId="{402EA2C5-9AB8-419C-9909-521134A0B7F0}">
      <dgm:prSet phldrT="[텍스트]"/>
      <dgm:spPr>
        <a:ln>
          <a:solidFill>
            <a:srgbClr val="C00000"/>
          </a:solidFill>
        </a:ln>
      </dgm:spPr>
      <dgm:t>
        <a:bodyPr/>
        <a:lstStyle/>
        <a:p>
          <a:pPr latinLnBrk="1"/>
          <a:endParaRPr lang="ko-KR" altLang="en-US" dirty="0"/>
        </a:p>
      </dgm:t>
    </dgm:pt>
    <dgm:pt modelId="{C6546AD6-4309-4820-9FB1-D03B904D0153}" type="parTrans" cxnId="{CB64039A-69F5-4CDD-9626-5EE5BF072668}">
      <dgm:prSet/>
      <dgm:spPr/>
      <dgm:t>
        <a:bodyPr/>
        <a:lstStyle/>
        <a:p>
          <a:pPr latinLnBrk="1"/>
          <a:endParaRPr lang="ko-KR" altLang="en-US"/>
        </a:p>
      </dgm:t>
    </dgm:pt>
    <dgm:pt modelId="{2DE390DA-69BB-437C-889D-CEC594263FF0}" type="sibTrans" cxnId="{CB64039A-69F5-4CDD-9626-5EE5BF072668}">
      <dgm:prSet/>
      <dgm:spPr/>
      <dgm:t>
        <a:bodyPr/>
        <a:lstStyle/>
        <a:p>
          <a:pPr latinLnBrk="1"/>
          <a:endParaRPr lang="ko-KR" altLang="en-US"/>
        </a:p>
      </dgm:t>
    </dgm:pt>
    <dgm:pt modelId="{11FD9E25-4B36-4F40-80A2-7BE7B84CAF7F}">
      <dgm:prSet phldrT="[텍스트]"/>
      <dgm:spPr>
        <a:ln>
          <a:solidFill>
            <a:srgbClr val="C00000"/>
          </a:solidFill>
        </a:ln>
      </dgm:spPr>
      <dgm:t>
        <a:bodyPr/>
        <a:lstStyle/>
        <a:p>
          <a:pPr latinLnBrk="1"/>
          <a:endParaRPr lang="ko-KR" altLang="en-US" dirty="0"/>
        </a:p>
      </dgm:t>
    </dgm:pt>
    <dgm:pt modelId="{E4F0CBAC-B881-46CA-B8B4-5243F6150776}" type="parTrans" cxnId="{59914902-C63F-42CE-A552-EE44FB2D72BB}">
      <dgm:prSet/>
      <dgm:spPr/>
      <dgm:t>
        <a:bodyPr/>
        <a:lstStyle/>
        <a:p>
          <a:pPr latinLnBrk="1"/>
          <a:endParaRPr lang="ko-KR" altLang="en-US"/>
        </a:p>
      </dgm:t>
    </dgm:pt>
    <dgm:pt modelId="{E8E572BA-FC1A-46C0-B9DF-E7CA247F9A19}" type="sibTrans" cxnId="{59914902-C63F-42CE-A552-EE44FB2D72BB}">
      <dgm:prSet/>
      <dgm:spPr/>
      <dgm:t>
        <a:bodyPr/>
        <a:lstStyle/>
        <a:p>
          <a:pPr latinLnBrk="1"/>
          <a:endParaRPr lang="ko-KR" altLang="en-US"/>
        </a:p>
      </dgm:t>
    </dgm:pt>
    <dgm:pt modelId="{E23AC9CC-AA4A-4A6D-A3C3-C996B0D643A7}">
      <dgm:prSet phldrT="[텍스트]"/>
      <dgm:spPr>
        <a:ln>
          <a:solidFill>
            <a:srgbClr val="C00000"/>
          </a:solidFill>
        </a:ln>
      </dgm:spPr>
      <dgm:t>
        <a:bodyPr/>
        <a:lstStyle/>
        <a:p>
          <a:pPr latinLnBrk="1"/>
          <a:endParaRPr lang="ko-KR" altLang="en-US" dirty="0"/>
        </a:p>
      </dgm:t>
    </dgm:pt>
    <dgm:pt modelId="{E67EB19B-1BCA-4F9B-949B-33926AF37D98}" type="parTrans" cxnId="{C452ABFB-1C43-441D-8FE9-8B56E2A2194F}">
      <dgm:prSet/>
      <dgm:spPr/>
      <dgm:t>
        <a:bodyPr/>
        <a:lstStyle/>
        <a:p>
          <a:pPr latinLnBrk="1"/>
          <a:endParaRPr lang="ko-KR" altLang="en-US"/>
        </a:p>
      </dgm:t>
    </dgm:pt>
    <dgm:pt modelId="{EC0B618A-8970-45B1-BB24-A5D21FB3DE7B}" type="sibTrans" cxnId="{C452ABFB-1C43-441D-8FE9-8B56E2A2194F}">
      <dgm:prSet/>
      <dgm:spPr/>
      <dgm:t>
        <a:bodyPr/>
        <a:lstStyle/>
        <a:p>
          <a:pPr latinLnBrk="1"/>
          <a:endParaRPr lang="ko-KR" altLang="en-US"/>
        </a:p>
      </dgm:t>
    </dgm:pt>
    <dgm:pt modelId="{0223774D-21F8-4E10-BA9D-4EF4B2C84386}" type="pres">
      <dgm:prSet presAssocID="{2281CF35-55FD-4A24-88D7-DC59523E547B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B22C47AD-F033-4963-B18D-484C991D7E43}" type="pres">
      <dgm:prSet presAssocID="{B4E60EF8-0620-40E1-B9D9-02591903D131}" presName="parentLin" presStyleCnt="0"/>
      <dgm:spPr/>
    </dgm:pt>
    <dgm:pt modelId="{4C0778B3-DF6C-4169-9CE9-DEA8A673E4F8}" type="pres">
      <dgm:prSet presAssocID="{B4E60EF8-0620-40E1-B9D9-02591903D131}" presName="parentLeftMargin" presStyleLbl="node1" presStyleIdx="0" presStyleCnt="2"/>
      <dgm:spPr/>
      <dgm:t>
        <a:bodyPr/>
        <a:lstStyle/>
        <a:p>
          <a:pPr latinLnBrk="1"/>
          <a:endParaRPr lang="ko-KR" altLang="en-US"/>
        </a:p>
      </dgm:t>
    </dgm:pt>
    <dgm:pt modelId="{31F5AD9F-05AC-4501-8E93-C1BFD37367DC}" type="pres">
      <dgm:prSet presAssocID="{B4E60EF8-0620-40E1-B9D9-02591903D131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72333583-B9BE-48D0-8928-CDE4911716BA}" type="pres">
      <dgm:prSet presAssocID="{B4E60EF8-0620-40E1-B9D9-02591903D131}" presName="negativeSpace" presStyleCnt="0"/>
      <dgm:spPr/>
    </dgm:pt>
    <dgm:pt modelId="{AB8C11C7-4153-4AF9-9D15-18C105969856}" type="pres">
      <dgm:prSet presAssocID="{B4E60EF8-0620-40E1-B9D9-02591903D131}" presName="childText" presStyleLbl="conFgAcc1" presStyleIdx="0" presStyleCnt="2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6A76C5D9-CE9D-4452-9572-884C8ED0ED6E}" type="pres">
      <dgm:prSet presAssocID="{F0B1A01F-A052-4DE2-8B19-BD85BC21D79F}" presName="spaceBetweenRectangles" presStyleCnt="0"/>
      <dgm:spPr/>
    </dgm:pt>
    <dgm:pt modelId="{7B4D8871-0C97-4164-9E89-B440919196DD}" type="pres">
      <dgm:prSet presAssocID="{77F2612B-3D8F-4A06-8F7C-CAA21705BA98}" presName="parentLin" presStyleCnt="0"/>
      <dgm:spPr/>
    </dgm:pt>
    <dgm:pt modelId="{46AEAE27-FC1D-4C59-BB4B-0E04B7894627}" type="pres">
      <dgm:prSet presAssocID="{77F2612B-3D8F-4A06-8F7C-CAA21705BA98}" presName="parentLeftMargin" presStyleLbl="node1" presStyleIdx="0" presStyleCnt="2"/>
      <dgm:spPr/>
      <dgm:t>
        <a:bodyPr/>
        <a:lstStyle/>
        <a:p>
          <a:pPr latinLnBrk="1"/>
          <a:endParaRPr lang="ko-KR" altLang="en-US"/>
        </a:p>
      </dgm:t>
    </dgm:pt>
    <dgm:pt modelId="{8B955C9E-A879-4EEF-B49D-E89671D5E4FA}" type="pres">
      <dgm:prSet presAssocID="{77F2612B-3D8F-4A06-8F7C-CAA21705BA98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61BE9B1D-336D-4FFF-A8A9-B8CC9325AE8E}" type="pres">
      <dgm:prSet presAssocID="{77F2612B-3D8F-4A06-8F7C-CAA21705BA98}" presName="negativeSpace" presStyleCnt="0"/>
      <dgm:spPr/>
    </dgm:pt>
    <dgm:pt modelId="{9F98A892-6C09-4B1A-9894-A72AB1775A1E}" type="pres">
      <dgm:prSet presAssocID="{77F2612B-3D8F-4A06-8F7C-CAA21705BA98}" presName="childText" presStyleLbl="conFgAcc1" presStyleIdx="1" presStyleCnt="2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</dgm:ptLst>
  <dgm:cxnLst>
    <dgm:cxn modelId="{EE97F92D-B24E-4501-972F-4A127C08D544}" type="presOf" srcId="{77F2612B-3D8F-4A06-8F7C-CAA21705BA98}" destId="{8B955C9E-A879-4EEF-B49D-E89671D5E4FA}" srcOrd="1" destOrd="0" presId="urn:microsoft.com/office/officeart/2005/8/layout/list1"/>
    <dgm:cxn modelId="{99AF0D8B-1B49-43A4-9959-643004E820C2}" type="presOf" srcId="{11FD9E25-4B36-4F40-80A2-7BE7B84CAF7F}" destId="{9F98A892-6C09-4B1A-9894-A72AB1775A1E}" srcOrd="0" destOrd="1" presId="urn:microsoft.com/office/officeart/2005/8/layout/list1"/>
    <dgm:cxn modelId="{C181A17A-DDA6-4516-98C5-B7ADE4D6A74D}" srcId="{77F2612B-3D8F-4A06-8F7C-CAA21705BA98}" destId="{3903CAEC-8515-4D79-8D3E-3B83B61AD1FC}" srcOrd="3" destOrd="0" parTransId="{C3063171-E867-4270-9984-34D36A782C6E}" sibTransId="{215BB2EB-D43D-4D90-98A2-3A34D6DC0399}"/>
    <dgm:cxn modelId="{95B391FA-391C-4AB6-9733-4DA1FA1407FC}" type="presOf" srcId="{1B5CFF82-DCB9-4A20-84C8-22E703B7DC18}" destId="{AB8C11C7-4153-4AF9-9D15-18C105969856}" srcOrd="0" destOrd="3" presId="urn:microsoft.com/office/officeart/2005/8/layout/list1"/>
    <dgm:cxn modelId="{0EA7D3F6-C61C-40AE-9923-82DDFA5640B0}" srcId="{77F2612B-3D8F-4A06-8F7C-CAA21705BA98}" destId="{C507E149-5330-42F2-91FC-D23FEDB15336}" srcOrd="6" destOrd="0" parTransId="{89CBC230-D620-4DFE-B8AF-471559A3C60A}" sibTransId="{B9AD54C7-67C3-4D9E-A4B2-6B413616A98E}"/>
    <dgm:cxn modelId="{59914902-C63F-42CE-A552-EE44FB2D72BB}" srcId="{77F2612B-3D8F-4A06-8F7C-CAA21705BA98}" destId="{11FD9E25-4B36-4F40-80A2-7BE7B84CAF7F}" srcOrd="1" destOrd="0" parTransId="{E4F0CBAC-B881-46CA-B8B4-5243F6150776}" sibTransId="{E8E572BA-FC1A-46C0-B9DF-E7CA247F9A19}"/>
    <dgm:cxn modelId="{4C39118C-8EDB-4F6C-AE43-88E55E3AE0AC}" type="presOf" srcId="{A8BB0BC2-5380-43C7-8367-62719E50E372}" destId="{AB8C11C7-4153-4AF9-9D15-18C105969856}" srcOrd="0" destOrd="5" presId="urn:microsoft.com/office/officeart/2005/8/layout/list1"/>
    <dgm:cxn modelId="{02C91E4E-3DE4-40C5-B0DB-BF55842308BB}" type="presOf" srcId="{B4E60EF8-0620-40E1-B9D9-02591903D131}" destId="{31F5AD9F-05AC-4501-8E93-C1BFD37367DC}" srcOrd="1" destOrd="0" presId="urn:microsoft.com/office/officeart/2005/8/layout/list1"/>
    <dgm:cxn modelId="{6494F471-36CB-4B80-8556-733305BC7887}" srcId="{77F2612B-3D8F-4A06-8F7C-CAA21705BA98}" destId="{F83CAB17-9A54-4DEB-AD9B-479A612FFC05}" srcOrd="4" destOrd="0" parTransId="{CD83DB45-C9A7-4C8F-BE38-B856CA2485E1}" sibTransId="{3918EB02-B266-4F59-94CE-DC3A4771F641}"/>
    <dgm:cxn modelId="{779F1B8E-EBD8-436F-A25C-3FD127937828}" srcId="{B4E60EF8-0620-40E1-B9D9-02591903D131}" destId="{A8BB0BC2-5380-43C7-8367-62719E50E372}" srcOrd="5" destOrd="0" parTransId="{2121B44B-9323-4F44-8229-5660F024C814}" sibTransId="{0D4FFBCF-F02E-4927-9301-27D155CC6D70}"/>
    <dgm:cxn modelId="{DB2A0C13-F967-4F95-BF9E-E4F98FABD62B}" type="presOf" srcId="{0945BF5E-8DEA-4F62-B8D2-5548F77BCC20}" destId="{AB8C11C7-4153-4AF9-9D15-18C105969856}" srcOrd="0" destOrd="2" presId="urn:microsoft.com/office/officeart/2005/8/layout/list1"/>
    <dgm:cxn modelId="{60EADAA1-8B65-4FF2-AFCE-46A5EEAE7CB3}" type="presOf" srcId="{BB770A5C-BB7A-4D9D-8719-757D1DB93379}" destId="{AB8C11C7-4153-4AF9-9D15-18C105969856}" srcOrd="0" destOrd="4" presId="urn:microsoft.com/office/officeart/2005/8/layout/list1"/>
    <dgm:cxn modelId="{6123C52B-DFEA-447C-BA33-FAFAF0662DA1}" srcId="{B4E60EF8-0620-40E1-B9D9-02591903D131}" destId="{BB770A5C-BB7A-4D9D-8719-757D1DB93379}" srcOrd="4" destOrd="0" parTransId="{E1CD124C-6184-40ED-B481-76682F3C26F3}" sibTransId="{EEA9D803-0417-42A7-A4AC-E19302CB6044}"/>
    <dgm:cxn modelId="{BB7B9F92-23D3-4D38-92D2-14017438591B}" srcId="{B4E60EF8-0620-40E1-B9D9-02591903D131}" destId="{2D04FCD7-56F1-4274-BFC3-15D4F632F614}" srcOrd="0" destOrd="0" parTransId="{F9EE2860-C1A7-49DB-B292-7F79718ABFF1}" sibTransId="{517836E6-1503-4483-8DFA-B26673A2AFEC}"/>
    <dgm:cxn modelId="{C452ABFB-1C43-441D-8FE9-8B56E2A2194F}" srcId="{77F2612B-3D8F-4A06-8F7C-CAA21705BA98}" destId="{E23AC9CC-AA4A-4A6D-A3C3-C996B0D643A7}" srcOrd="2" destOrd="0" parTransId="{E67EB19B-1BCA-4F9B-949B-33926AF37D98}" sibTransId="{EC0B618A-8970-45B1-BB24-A5D21FB3DE7B}"/>
    <dgm:cxn modelId="{94272E32-869E-48F5-A278-C2802A55806E}" type="presOf" srcId="{40A51BF1-B2B2-427D-B348-94A6ED02D2D2}" destId="{9F98A892-6C09-4B1A-9894-A72AB1775A1E}" srcOrd="0" destOrd="0" presId="urn:microsoft.com/office/officeart/2005/8/layout/list1"/>
    <dgm:cxn modelId="{5C04BF06-711F-4C95-81D7-0D09F64FFE2D}" type="presOf" srcId="{B4E60EF8-0620-40E1-B9D9-02591903D131}" destId="{4C0778B3-DF6C-4169-9CE9-DEA8A673E4F8}" srcOrd="0" destOrd="0" presId="urn:microsoft.com/office/officeart/2005/8/layout/list1"/>
    <dgm:cxn modelId="{E1A3066A-0839-4165-91BF-96D53CAA7440}" type="presOf" srcId="{E23AC9CC-AA4A-4A6D-A3C3-C996B0D643A7}" destId="{9F98A892-6C09-4B1A-9894-A72AB1775A1E}" srcOrd="0" destOrd="2" presId="urn:microsoft.com/office/officeart/2005/8/layout/list1"/>
    <dgm:cxn modelId="{6068E632-97D4-467C-8B44-3F5B55ED7C86}" srcId="{B4E60EF8-0620-40E1-B9D9-02591903D131}" destId="{C77AAC14-8DFF-4F8A-9FDF-0CDE9FA7E1C1}" srcOrd="1" destOrd="0" parTransId="{385EFEBB-1A2F-42F3-B718-DBA261CE54CF}" sibTransId="{88DC031D-8467-4809-8729-3015D041B2C5}"/>
    <dgm:cxn modelId="{8E1539A1-EF99-4071-A107-510BC965A1FD}" type="presOf" srcId="{77F2612B-3D8F-4A06-8F7C-CAA21705BA98}" destId="{46AEAE27-FC1D-4C59-BB4B-0E04B7894627}" srcOrd="0" destOrd="0" presId="urn:microsoft.com/office/officeart/2005/8/layout/list1"/>
    <dgm:cxn modelId="{DEAEC206-3C11-42E6-B9C8-233289173398}" srcId="{B4E60EF8-0620-40E1-B9D9-02591903D131}" destId="{1B5CFF82-DCB9-4A20-84C8-22E703B7DC18}" srcOrd="3" destOrd="0" parTransId="{B35E533E-9933-4812-A028-BA9680B1B545}" sibTransId="{A1699A37-C1BF-4356-904D-19188FF6FD4F}"/>
    <dgm:cxn modelId="{50D13BD2-CA7A-4F32-9C73-B6A8BAFF07D0}" srcId="{B4E60EF8-0620-40E1-B9D9-02591903D131}" destId="{0945BF5E-8DEA-4F62-B8D2-5548F77BCC20}" srcOrd="2" destOrd="0" parTransId="{FD7B0325-568C-4AD7-94BB-7ABD760BD7B5}" sibTransId="{F2D7FE12-C78F-41A1-9C28-66C88015E20C}"/>
    <dgm:cxn modelId="{96360D2C-696C-4F86-B3B8-C81024C45DC8}" type="presOf" srcId="{F83CAB17-9A54-4DEB-AD9B-479A612FFC05}" destId="{9F98A892-6C09-4B1A-9894-A72AB1775A1E}" srcOrd="0" destOrd="4" presId="urn:microsoft.com/office/officeart/2005/8/layout/list1"/>
    <dgm:cxn modelId="{FF1CC0F3-4596-4A73-8556-D97F96663C08}" srcId="{77F2612B-3D8F-4A06-8F7C-CAA21705BA98}" destId="{40A51BF1-B2B2-427D-B348-94A6ED02D2D2}" srcOrd="0" destOrd="0" parTransId="{16832BA2-E9F5-47F0-B29B-88B794657B1C}" sibTransId="{F389ABC2-7109-4609-9E61-CBDA1B0C6BFA}"/>
    <dgm:cxn modelId="{763FF981-45BD-49EC-B281-37695C533DBC}" type="presOf" srcId="{2D04FCD7-56F1-4274-BFC3-15D4F632F614}" destId="{AB8C11C7-4153-4AF9-9D15-18C105969856}" srcOrd="0" destOrd="0" presId="urn:microsoft.com/office/officeart/2005/8/layout/list1"/>
    <dgm:cxn modelId="{CB64039A-69F5-4CDD-9626-5EE5BF072668}" srcId="{77F2612B-3D8F-4A06-8F7C-CAA21705BA98}" destId="{402EA2C5-9AB8-419C-9909-521134A0B7F0}" srcOrd="5" destOrd="0" parTransId="{C6546AD6-4309-4820-9FB1-D03B904D0153}" sibTransId="{2DE390DA-69BB-437C-889D-CEC594263FF0}"/>
    <dgm:cxn modelId="{15DBAF1A-6EB9-41C3-8EFE-FE28847BCF71}" srcId="{2281CF35-55FD-4A24-88D7-DC59523E547B}" destId="{B4E60EF8-0620-40E1-B9D9-02591903D131}" srcOrd="0" destOrd="0" parTransId="{72B4BDD1-444E-4B10-878A-83D622638567}" sibTransId="{F0B1A01F-A052-4DE2-8B19-BD85BC21D79F}"/>
    <dgm:cxn modelId="{BBDA9A3B-9AC3-4270-AF63-38013CE1D225}" type="presOf" srcId="{3903CAEC-8515-4D79-8D3E-3B83B61AD1FC}" destId="{9F98A892-6C09-4B1A-9894-A72AB1775A1E}" srcOrd="0" destOrd="3" presId="urn:microsoft.com/office/officeart/2005/8/layout/list1"/>
    <dgm:cxn modelId="{1B1E19CB-F459-4F3A-9E2C-476E771E1B71}" srcId="{2281CF35-55FD-4A24-88D7-DC59523E547B}" destId="{77F2612B-3D8F-4A06-8F7C-CAA21705BA98}" srcOrd="1" destOrd="0" parTransId="{182E4E91-CD21-4A18-812A-FC50B5D0088B}" sibTransId="{A1E08D52-4EE2-48E0-B29E-6D17F307BF53}"/>
    <dgm:cxn modelId="{7ADB820D-EA17-492E-AB1D-3CC10DC3746B}" type="presOf" srcId="{2281CF35-55FD-4A24-88D7-DC59523E547B}" destId="{0223774D-21F8-4E10-BA9D-4EF4B2C84386}" srcOrd="0" destOrd="0" presId="urn:microsoft.com/office/officeart/2005/8/layout/list1"/>
    <dgm:cxn modelId="{3EBE3FCB-EF6F-4B05-B7EC-330ED015927E}" type="presOf" srcId="{C77AAC14-8DFF-4F8A-9FDF-0CDE9FA7E1C1}" destId="{AB8C11C7-4153-4AF9-9D15-18C105969856}" srcOrd="0" destOrd="1" presId="urn:microsoft.com/office/officeart/2005/8/layout/list1"/>
    <dgm:cxn modelId="{2E6D6FD0-F46C-49D7-94BE-4395A6FA5F16}" type="presOf" srcId="{402EA2C5-9AB8-419C-9909-521134A0B7F0}" destId="{9F98A892-6C09-4B1A-9894-A72AB1775A1E}" srcOrd="0" destOrd="5" presId="urn:microsoft.com/office/officeart/2005/8/layout/list1"/>
    <dgm:cxn modelId="{E030031F-3823-49AC-9D14-30310F5680DD}" type="presOf" srcId="{C507E149-5330-42F2-91FC-D23FEDB15336}" destId="{9F98A892-6C09-4B1A-9894-A72AB1775A1E}" srcOrd="0" destOrd="6" presId="urn:microsoft.com/office/officeart/2005/8/layout/list1"/>
    <dgm:cxn modelId="{402A9FB9-8561-4074-804D-819E19BA529A}" type="presParOf" srcId="{0223774D-21F8-4E10-BA9D-4EF4B2C84386}" destId="{B22C47AD-F033-4963-B18D-484C991D7E43}" srcOrd="0" destOrd="0" presId="urn:microsoft.com/office/officeart/2005/8/layout/list1"/>
    <dgm:cxn modelId="{9B7FD11A-BC7F-40AF-B66A-4A57DC3398CC}" type="presParOf" srcId="{B22C47AD-F033-4963-B18D-484C991D7E43}" destId="{4C0778B3-DF6C-4169-9CE9-DEA8A673E4F8}" srcOrd="0" destOrd="0" presId="urn:microsoft.com/office/officeart/2005/8/layout/list1"/>
    <dgm:cxn modelId="{3DFEAF05-E186-40AB-BF36-8BCB4AA22360}" type="presParOf" srcId="{B22C47AD-F033-4963-B18D-484C991D7E43}" destId="{31F5AD9F-05AC-4501-8E93-C1BFD37367DC}" srcOrd="1" destOrd="0" presId="urn:microsoft.com/office/officeart/2005/8/layout/list1"/>
    <dgm:cxn modelId="{A3D7A6AB-69F5-4FD0-A7D9-AC71B599EE14}" type="presParOf" srcId="{0223774D-21F8-4E10-BA9D-4EF4B2C84386}" destId="{72333583-B9BE-48D0-8928-CDE4911716BA}" srcOrd="1" destOrd="0" presId="urn:microsoft.com/office/officeart/2005/8/layout/list1"/>
    <dgm:cxn modelId="{5AE29DFB-3CB7-48D3-84E8-8BDCC284EB7C}" type="presParOf" srcId="{0223774D-21F8-4E10-BA9D-4EF4B2C84386}" destId="{AB8C11C7-4153-4AF9-9D15-18C105969856}" srcOrd="2" destOrd="0" presId="urn:microsoft.com/office/officeart/2005/8/layout/list1"/>
    <dgm:cxn modelId="{E9A7642E-5805-4BE8-A82A-D79F3EABEFEF}" type="presParOf" srcId="{0223774D-21F8-4E10-BA9D-4EF4B2C84386}" destId="{6A76C5D9-CE9D-4452-9572-884C8ED0ED6E}" srcOrd="3" destOrd="0" presId="urn:microsoft.com/office/officeart/2005/8/layout/list1"/>
    <dgm:cxn modelId="{98A8182D-E461-4960-98F2-2847104B1612}" type="presParOf" srcId="{0223774D-21F8-4E10-BA9D-4EF4B2C84386}" destId="{7B4D8871-0C97-4164-9E89-B440919196DD}" srcOrd="4" destOrd="0" presId="urn:microsoft.com/office/officeart/2005/8/layout/list1"/>
    <dgm:cxn modelId="{A751FB77-53D6-420D-AD1B-677AFF6ACA43}" type="presParOf" srcId="{7B4D8871-0C97-4164-9E89-B440919196DD}" destId="{46AEAE27-FC1D-4C59-BB4B-0E04B7894627}" srcOrd="0" destOrd="0" presId="urn:microsoft.com/office/officeart/2005/8/layout/list1"/>
    <dgm:cxn modelId="{4AF5D698-697A-4F50-BD90-4F9F2E9DB277}" type="presParOf" srcId="{7B4D8871-0C97-4164-9E89-B440919196DD}" destId="{8B955C9E-A879-4EEF-B49D-E89671D5E4FA}" srcOrd="1" destOrd="0" presId="urn:microsoft.com/office/officeart/2005/8/layout/list1"/>
    <dgm:cxn modelId="{55FE86F5-634C-47B4-AE82-175EBD87596B}" type="presParOf" srcId="{0223774D-21F8-4E10-BA9D-4EF4B2C84386}" destId="{61BE9B1D-336D-4FFF-A8A9-B8CC9325AE8E}" srcOrd="5" destOrd="0" presId="urn:microsoft.com/office/officeart/2005/8/layout/list1"/>
    <dgm:cxn modelId="{950CEA6B-6DD8-4C2F-BD78-29D552FDFF90}" type="presParOf" srcId="{0223774D-21F8-4E10-BA9D-4EF4B2C84386}" destId="{9F98A892-6C09-4B1A-9894-A72AB1775A1E}" srcOrd="6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6DC80FE9-FCA5-4B97-A536-AFCBA19D3F2B}" type="doc">
      <dgm:prSet loTypeId="urn:microsoft.com/office/officeart/2005/8/layout/radial4" loCatId="relationship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pPr latinLnBrk="1"/>
          <a:endParaRPr lang="ko-KR" altLang="en-US"/>
        </a:p>
      </dgm:t>
    </dgm:pt>
    <dgm:pt modelId="{720B23FB-3701-47B2-81F0-26915ACD8869}">
      <dgm:prSet phldrT="[텍스트]" custT="1"/>
      <dgm:spPr/>
      <dgm:t>
        <a:bodyPr/>
        <a:lstStyle/>
        <a:p>
          <a:pPr latinLnBrk="1"/>
          <a:r>
            <a:rPr lang="ko-KR" altLang="en-US" sz="1400" b="1" dirty="0" smtClean="0"/>
            <a:t>기초  체력</a:t>
          </a:r>
          <a:endParaRPr lang="ko-KR" altLang="en-US" sz="1400" b="1" dirty="0"/>
        </a:p>
      </dgm:t>
    </dgm:pt>
    <dgm:pt modelId="{158D4B75-AE4F-4112-9993-52D3400A14D6}" type="parTrans" cxnId="{081448A4-F467-4C52-88CE-4F68F612B25E}">
      <dgm:prSet/>
      <dgm:spPr/>
      <dgm:t>
        <a:bodyPr/>
        <a:lstStyle/>
        <a:p>
          <a:pPr latinLnBrk="1"/>
          <a:endParaRPr lang="ko-KR" altLang="en-US"/>
        </a:p>
      </dgm:t>
    </dgm:pt>
    <dgm:pt modelId="{44D2C2EB-9F38-4435-810E-93B4EC15431C}" type="sibTrans" cxnId="{081448A4-F467-4C52-88CE-4F68F612B25E}">
      <dgm:prSet/>
      <dgm:spPr/>
      <dgm:t>
        <a:bodyPr/>
        <a:lstStyle/>
        <a:p>
          <a:pPr latinLnBrk="1"/>
          <a:endParaRPr lang="ko-KR" altLang="en-US"/>
        </a:p>
      </dgm:t>
    </dgm:pt>
    <dgm:pt modelId="{E071ED5B-03C6-4BB6-9EED-AD5E35800F5C}">
      <dgm:prSet phldrT="[텍스트]" custT="1"/>
      <dgm:spPr/>
      <dgm:t>
        <a:bodyPr/>
        <a:lstStyle/>
        <a:p>
          <a:pPr latinLnBrk="1"/>
          <a:r>
            <a:rPr lang="en-US" altLang="ko-KR" sz="1200" b="1" dirty="0" smtClean="0"/>
            <a:t>30~40m </a:t>
          </a:r>
          <a:r>
            <a:rPr lang="ko-KR" altLang="en-US" sz="1200" b="1" dirty="0" smtClean="0"/>
            <a:t>구간</a:t>
          </a:r>
          <a:r>
            <a:rPr lang="en-US" altLang="ko-KR" sz="1200" b="1" dirty="0" smtClean="0"/>
            <a:t> </a:t>
          </a:r>
          <a:r>
            <a:rPr lang="ko-KR" altLang="en-US" sz="1200" b="1" dirty="0" smtClean="0"/>
            <a:t>가속</a:t>
          </a:r>
          <a:endParaRPr lang="ko-KR" altLang="en-US" sz="1200" b="1" dirty="0"/>
        </a:p>
      </dgm:t>
    </dgm:pt>
    <dgm:pt modelId="{E98D91E9-50A4-4665-8758-6B0895A13749}" type="parTrans" cxnId="{D09EB0E6-3D83-455B-A2AC-5FE203CF108E}">
      <dgm:prSet/>
      <dgm:spPr/>
      <dgm:t>
        <a:bodyPr/>
        <a:lstStyle/>
        <a:p>
          <a:pPr latinLnBrk="1"/>
          <a:endParaRPr lang="ko-KR" altLang="en-US"/>
        </a:p>
      </dgm:t>
    </dgm:pt>
    <dgm:pt modelId="{2AF1509A-B3D0-4B72-AB2E-079018C1AEA3}" type="sibTrans" cxnId="{D09EB0E6-3D83-455B-A2AC-5FE203CF108E}">
      <dgm:prSet/>
      <dgm:spPr/>
      <dgm:t>
        <a:bodyPr/>
        <a:lstStyle/>
        <a:p>
          <a:pPr latinLnBrk="1"/>
          <a:endParaRPr lang="ko-KR" altLang="en-US"/>
        </a:p>
      </dgm:t>
    </dgm:pt>
    <dgm:pt modelId="{EB683AAB-F89B-4A55-B801-415227DF9D12}">
      <dgm:prSet phldrT="[텍스트]" custT="1"/>
      <dgm:spPr/>
      <dgm:t>
        <a:bodyPr/>
        <a:lstStyle/>
        <a:p>
          <a:pPr latinLnBrk="1"/>
          <a:r>
            <a:rPr lang="ko-KR" altLang="en-US" sz="1200" b="1" dirty="0" smtClean="0"/>
            <a:t>장대      매달리기</a:t>
          </a:r>
          <a:endParaRPr lang="ko-KR" altLang="en-US" sz="1200" b="1" dirty="0"/>
        </a:p>
      </dgm:t>
    </dgm:pt>
    <dgm:pt modelId="{BF730934-3C58-4460-8C4C-5ECB3BEEA510}" type="parTrans" cxnId="{B0AC3DC0-E305-4EAC-A298-DC40BA27AA68}">
      <dgm:prSet/>
      <dgm:spPr/>
      <dgm:t>
        <a:bodyPr/>
        <a:lstStyle/>
        <a:p>
          <a:pPr latinLnBrk="1"/>
          <a:endParaRPr lang="ko-KR" altLang="en-US"/>
        </a:p>
      </dgm:t>
    </dgm:pt>
    <dgm:pt modelId="{4E72B711-C525-4D5D-B823-A90F4F4CEC8D}" type="sibTrans" cxnId="{B0AC3DC0-E305-4EAC-A298-DC40BA27AA68}">
      <dgm:prSet/>
      <dgm:spPr/>
      <dgm:t>
        <a:bodyPr/>
        <a:lstStyle/>
        <a:p>
          <a:pPr latinLnBrk="1"/>
          <a:endParaRPr lang="ko-KR" altLang="en-US"/>
        </a:p>
      </dgm:t>
    </dgm:pt>
    <dgm:pt modelId="{178FBA81-A457-486E-80D3-2348AD5FA3A5}">
      <dgm:prSet phldrT="[텍스트]" custT="1"/>
      <dgm:spPr/>
      <dgm:t>
        <a:bodyPr/>
        <a:lstStyle/>
        <a:p>
          <a:pPr latinLnBrk="1"/>
          <a:r>
            <a:rPr lang="ko-KR" altLang="en-US" sz="1200" b="1" dirty="0" smtClean="0"/>
            <a:t>체조 동작</a:t>
          </a:r>
          <a:endParaRPr lang="ko-KR" altLang="en-US" sz="1200" b="1" dirty="0"/>
        </a:p>
      </dgm:t>
    </dgm:pt>
    <dgm:pt modelId="{29DFDF37-0D4B-4825-8594-756DC6D36CB1}" type="parTrans" cxnId="{3B74A43C-D17D-4EA3-AE3D-8B45212D1FC2}">
      <dgm:prSet/>
      <dgm:spPr/>
      <dgm:t>
        <a:bodyPr/>
        <a:lstStyle/>
        <a:p>
          <a:pPr latinLnBrk="1"/>
          <a:endParaRPr lang="ko-KR" altLang="en-US"/>
        </a:p>
      </dgm:t>
    </dgm:pt>
    <dgm:pt modelId="{582CF28D-B8F6-4D6B-8860-8BAE7C7B1FBC}" type="sibTrans" cxnId="{3B74A43C-D17D-4EA3-AE3D-8B45212D1FC2}">
      <dgm:prSet/>
      <dgm:spPr/>
      <dgm:t>
        <a:bodyPr/>
        <a:lstStyle/>
        <a:p>
          <a:pPr latinLnBrk="1"/>
          <a:endParaRPr lang="ko-KR" altLang="en-US"/>
        </a:p>
      </dgm:t>
    </dgm:pt>
    <dgm:pt modelId="{6E571F2E-FA01-4E28-8987-B938C200DE81}" type="pres">
      <dgm:prSet presAssocID="{6DC80FE9-FCA5-4B97-A536-AFCBA19D3F2B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8A3B87C4-435F-49E5-9CE1-5B1D3698079C}" type="pres">
      <dgm:prSet presAssocID="{720B23FB-3701-47B2-81F0-26915ACD8869}" presName="centerShape" presStyleLbl="node0" presStyleIdx="0" presStyleCnt="1"/>
      <dgm:spPr/>
      <dgm:t>
        <a:bodyPr/>
        <a:lstStyle/>
        <a:p>
          <a:pPr latinLnBrk="1"/>
          <a:endParaRPr lang="ko-KR" altLang="en-US"/>
        </a:p>
      </dgm:t>
    </dgm:pt>
    <dgm:pt modelId="{450EF0DA-EE30-4637-97DD-4B16A7E93ECE}" type="pres">
      <dgm:prSet presAssocID="{E98D91E9-50A4-4665-8758-6B0895A13749}" presName="parTrans" presStyleLbl="bgSibTrans2D1" presStyleIdx="0" presStyleCnt="3"/>
      <dgm:spPr/>
      <dgm:t>
        <a:bodyPr/>
        <a:lstStyle/>
        <a:p>
          <a:pPr latinLnBrk="1"/>
          <a:endParaRPr lang="ko-KR" altLang="en-US"/>
        </a:p>
      </dgm:t>
    </dgm:pt>
    <dgm:pt modelId="{812CC92A-0C45-497C-8DC0-3D4B1B1468F6}" type="pres">
      <dgm:prSet presAssocID="{E071ED5B-03C6-4BB6-9EED-AD5E35800F5C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B859E42B-DBA6-4B5A-9DF6-4500A1B83C59}" type="pres">
      <dgm:prSet presAssocID="{BF730934-3C58-4460-8C4C-5ECB3BEEA510}" presName="parTrans" presStyleLbl="bgSibTrans2D1" presStyleIdx="1" presStyleCnt="3"/>
      <dgm:spPr/>
      <dgm:t>
        <a:bodyPr/>
        <a:lstStyle/>
        <a:p>
          <a:pPr latinLnBrk="1"/>
          <a:endParaRPr lang="ko-KR" altLang="en-US"/>
        </a:p>
      </dgm:t>
    </dgm:pt>
    <dgm:pt modelId="{05F9B8C4-130B-409B-8908-69807245A317}" type="pres">
      <dgm:prSet presAssocID="{EB683AAB-F89B-4A55-B801-415227DF9D12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E7004981-56FB-4EA0-B53F-89B45726DC8A}" type="pres">
      <dgm:prSet presAssocID="{29DFDF37-0D4B-4825-8594-756DC6D36CB1}" presName="parTrans" presStyleLbl="bgSibTrans2D1" presStyleIdx="2" presStyleCnt="3"/>
      <dgm:spPr/>
      <dgm:t>
        <a:bodyPr/>
        <a:lstStyle/>
        <a:p>
          <a:pPr latinLnBrk="1"/>
          <a:endParaRPr lang="ko-KR" altLang="en-US"/>
        </a:p>
      </dgm:t>
    </dgm:pt>
    <dgm:pt modelId="{3592BB76-755F-4108-A841-4DAD7CB7E288}" type="pres">
      <dgm:prSet presAssocID="{178FBA81-A457-486E-80D3-2348AD5FA3A5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</dgm:ptLst>
  <dgm:cxnLst>
    <dgm:cxn modelId="{45459901-A9B7-45B6-8C86-7305F79FB211}" type="presOf" srcId="{BF730934-3C58-4460-8C4C-5ECB3BEEA510}" destId="{B859E42B-DBA6-4B5A-9DF6-4500A1B83C59}" srcOrd="0" destOrd="0" presId="urn:microsoft.com/office/officeart/2005/8/layout/radial4"/>
    <dgm:cxn modelId="{4A46653B-4D79-43B5-8E0D-85BC389DA4B8}" type="presOf" srcId="{29DFDF37-0D4B-4825-8594-756DC6D36CB1}" destId="{E7004981-56FB-4EA0-B53F-89B45726DC8A}" srcOrd="0" destOrd="0" presId="urn:microsoft.com/office/officeart/2005/8/layout/radial4"/>
    <dgm:cxn modelId="{D995676D-21FD-49A3-91C9-A1362D1512FD}" type="presOf" srcId="{6DC80FE9-FCA5-4B97-A536-AFCBA19D3F2B}" destId="{6E571F2E-FA01-4E28-8987-B938C200DE81}" srcOrd="0" destOrd="0" presId="urn:microsoft.com/office/officeart/2005/8/layout/radial4"/>
    <dgm:cxn modelId="{CB72E3C8-8687-4714-A6DD-49C3A1983F14}" type="presOf" srcId="{EB683AAB-F89B-4A55-B801-415227DF9D12}" destId="{05F9B8C4-130B-409B-8908-69807245A317}" srcOrd="0" destOrd="0" presId="urn:microsoft.com/office/officeart/2005/8/layout/radial4"/>
    <dgm:cxn modelId="{B0AC3DC0-E305-4EAC-A298-DC40BA27AA68}" srcId="{720B23FB-3701-47B2-81F0-26915ACD8869}" destId="{EB683AAB-F89B-4A55-B801-415227DF9D12}" srcOrd="1" destOrd="0" parTransId="{BF730934-3C58-4460-8C4C-5ECB3BEEA510}" sibTransId="{4E72B711-C525-4D5D-B823-A90F4F4CEC8D}"/>
    <dgm:cxn modelId="{50E351FB-34A6-4B3F-B7D0-F47311C0FA07}" type="presOf" srcId="{E98D91E9-50A4-4665-8758-6B0895A13749}" destId="{450EF0DA-EE30-4637-97DD-4B16A7E93ECE}" srcOrd="0" destOrd="0" presId="urn:microsoft.com/office/officeart/2005/8/layout/radial4"/>
    <dgm:cxn modelId="{40BA51B6-8BA7-4804-B606-83B6793D629B}" type="presOf" srcId="{720B23FB-3701-47B2-81F0-26915ACD8869}" destId="{8A3B87C4-435F-49E5-9CE1-5B1D3698079C}" srcOrd="0" destOrd="0" presId="urn:microsoft.com/office/officeart/2005/8/layout/radial4"/>
    <dgm:cxn modelId="{3B74A43C-D17D-4EA3-AE3D-8B45212D1FC2}" srcId="{720B23FB-3701-47B2-81F0-26915ACD8869}" destId="{178FBA81-A457-486E-80D3-2348AD5FA3A5}" srcOrd="2" destOrd="0" parTransId="{29DFDF37-0D4B-4825-8594-756DC6D36CB1}" sibTransId="{582CF28D-B8F6-4D6B-8860-8BAE7C7B1FBC}"/>
    <dgm:cxn modelId="{081448A4-F467-4C52-88CE-4F68F612B25E}" srcId="{6DC80FE9-FCA5-4B97-A536-AFCBA19D3F2B}" destId="{720B23FB-3701-47B2-81F0-26915ACD8869}" srcOrd="0" destOrd="0" parTransId="{158D4B75-AE4F-4112-9993-52D3400A14D6}" sibTransId="{44D2C2EB-9F38-4435-810E-93B4EC15431C}"/>
    <dgm:cxn modelId="{D10D15C5-A1AB-41F8-BE77-E691A916F386}" type="presOf" srcId="{E071ED5B-03C6-4BB6-9EED-AD5E35800F5C}" destId="{812CC92A-0C45-497C-8DC0-3D4B1B1468F6}" srcOrd="0" destOrd="0" presId="urn:microsoft.com/office/officeart/2005/8/layout/radial4"/>
    <dgm:cxn modelId="{C834B4ED-8AAE-42AF-A9EE-E61305DA181A}" type="presOf" srcId="{178FBA81-A457-486E-80D3-2348AD5FA3A5}" destId="{3592BB76-755F-4108-A841-4DAD7CB7E288}" srcOrd="0" destOrd="0" presId="urn:microsoft.com/office/officeart/2005/8/layout/radial4"/>
    <dgm:cxn modelId="{D09EB0E6-3D83-455B-A2AC-5FE203CF108E}" srcId="{720B23FB-3701-47B2-81F0-26915ACD8869}" destId="{E071ED5B-03C6-4BB6-9EED-AD5E35800F5C}" srcOrd="0" destOrd="0" parTransId="{E98D91E9-50A4-4665-8758-6B0895A13749}" sibTransId="{2AF1509A-B3D0-4B72-AB2E-079018C1AEA3}"/>
    <dgm:cxn modelId="{06271DED-D445-47ED-A11B-FD7E3819C578}" type="presParOf" srcId="{6E571F2E-FA01-4E28-8987-B938C200DE81}" destId="{8A3B87C4-435F-49E5-9CE1-5B1D3698079C}" srcOrd="0" destOrd="0" presId="urn:microsoft.com/office/officeart/2005/8/layout/radial4"/>
    <dgm:cxn modelId="{D2ABA151-45F7-4D30-B1D8-35748DF66B7D}" type="presParOf" srcId="{6E571F2E-FA01-4E28-8987-B938C200DE81}" destId="{450EF0DA-EE30-4637-97DD-4B16A7E93ECE}" srcOrd="1" destOrd="0" presId="urn:microsoft.com/office/officeart/2005/8/layout/radial4"/>
    <dgm:cxn modelId="{E074BC30-BD38-4FC6-B919-CE8F4641C88D}" type="presParOf" srcId="{6E571F2E-FA01-4E28-8987-B938C200DE81}" destId="{812CC92A-0C45-497C-8DC0-3D4B1B1468F6}" srcOrd="2" destOrd="0" presId="urn:microsoft.com/office/officeart/2005/8/layout/radial4"/>
    <dgm:cxn modelId="{04382DBA-3B81-4800-988A-C29FDD7BEFA4}" type="presParOf" srcId="{6E571F2E-FA01-4E28-8987-B938C200DE81}" destId="{B859E42B-DBA6-4B5A-9DF6-4500A1B83C59}" srcOrd="3" destOrd="0" presId="urn:microsoft.com/office/officeart/2005/8/layout/radial4"/>
    <dgm:cxn modelId="{2BF5AB29-B38F-4B6D-9139-D7B7236E8D64}" type="presParOf" srcId="{6E571F2E-FA01-4E28-8987-B938C200DE81}" destId="{05F9B8C4-130B-409B-8908-69807245A317}" srcOrd="4" destOrd="0" presId="urn:microsoft.com/office/officeart/2005/8/layout/radial4"/>
    <dgm:cxn modelId="{1DA7666D-EB8F-4C46-A5A2-3B861E9BFEA7}" type="presParOf" srcId="{6E571F2E-FA01-4E28-8987-B938C200DE81}" destId="{E7004981-56FB-4EA0-B53F-89B45726DC8A}" srcOrd="5" destOrd="0" presId="urn:microsoft.com/office/officeart/2005/8/layout/radial4"/>
    <dgm:cxn modelId="{2562DE9A-EF36-4A4E-811B-073F39FF283D}" type="presParOf" srcId="{6E571F2E-FA01-4E28-8987-B938C200DE81}" destId="{3592BB76-755F-4108-A841-4DAD7CB7E288}" srcOrd="6" destOrd="0" presId="urn:microsoft.com/office/officeart/2005/8/layout/radial4"/>
  </dgm:cxnLst>
  <dgm:bg/>
  <dgm:whole/>
  <dgm:extLst>
    <a:ext uri="http://schemas.microsoft.com/office/drawing/2008/diagram">
      <dsp:dataModelExt xmlns:dsp="http://schemas.microsoft.com/office/drawing/2008/diagram" xmlns="" relId="rId11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4191B201-F19B-44E7-8B7F-127D734D9293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pPr latinLnBrk="1"/>
          <a:endParaRPr lang="ko-KR" altLang="en-US"/>
        </a:p>
      </dgm:t>
    </dgm:pt>
    <dgm:pt modelId="{D50DD1AB-F7DE-4576-9B80-6D6F6740C27A}">
      <dgm:prSet phldrT="[텍스트]"/>
      <dgm:spPr>
        <a:solidFill>
          <a:srgbClr val="C00000"/>
        </a:solidFill>
      </dgm:spPr>
      <dgm:t>
        <a:bodyPr/>
        <a:lstStyle/>
        <a:p>
          <a:pPr latinLnBrk="1"/>
          <a:r>
            <a:rPr lang="ko-KR" altLang="en-US" b="1" dirty="0" smtClean="0"/>
            <a:t>최윤희 선수의 체력과 기술 요인의 분석</a:t>
          </a:r>
          <a:endParaRPr lang="ko-KR" altLang="en-US" b="1" dirty="0"/>
        </a:p>
      </dgm:t>
    </dgm:pt>
    <dgm:pt modelId="{97C3675B-D2BD-4B49-951F-EB291AC38311}" type="parTrans" cxnId="{C4A51D95-0EC5-439A-9482-D1E9F242F165}">
      <dgm:prSet/>
      <dgm:spPr/>
      <dgm:t>
        <a:bodyPr/>
        <a:lstStyle/>
        <a:p>
          <a:pPr latinLnBrk="1"/>
          <a:endParaRPr lang="ko-KR" altLang="en-US"/>
        </a:p>
      </dgm:t>
    </dgm:pt>
    <dgm:pt modelId="{C5C14192-9BCA-479C-A310-F0949B116684}" type="sibTrans" cxnId="{C4A51D95-0EC5-439A-9482-D1E9F242F165}">
      <dgm:prSet/>
      <dgm:spPr/>
      <dgm:t>
        <a:bodyPr/>
        <a:lstStyle/>
        <a:p>
          <a:pPr latinLnBrk="1"/>
          <a:endParaRPr lang="ko-KR" altLang="en-US"/>
        </a:p>
      </dgm:t>
    </dgm:pt>
    <dgm:pt modelId="{4CD53185-E2FC-495A-8F9F-E41882CC2C43}">
      <dgm:prSet phldrT="[텍스트]"/>
      <dgm:spPr>
        <a:ln>
          <a:solidFill>
            <a:srgbClr val="C00000"/>
          </a:solidFill>
        </a:ln>
      </dgm:spPr>
      <dgm:t>
        <a:bodyPr/>
        <a:lstStyle/>
        <a:p>
          <a:pPr latinLnBrk="1"/>
          <a:endParaRPr lang="ko-KR" altLang="en-US" dirty="0"/>
        </a:p>
      </dgm:t>
    </dgm:pt>
    <dgm:pt modelId="{F2D50CF2-87D7-4881-AA3E-E542E60B84A5}" type="parTrans" cxnId="{95C15245-DECD-4C25-86FB-B19CE5413A29}">
      <dgm:prSet/>
      <dgm:spPr/>
      <dgm:t>
        <a:bodyPr/>
        <a:lstStyle/>
        <a:p>
          <a:pPr latinLnBrk="1"/>
          <a:endParaRPr lang="ko-KR" altLang="en-US"/>
        </a:p>
      </dgm:t>
    </dgm:pt>
    <dgm:pt modelId="{92627883-067A-4B50-BBCB-1FF4A737F3A2}" type="sibTrans" cxnId="{95C15245-DECD-4C25-86FB-B19CE5413A29}">
      <dgm:prSet/>
      <dgm:spPr/>
      <dgm:t>
        <a:bodyPr/>
        <a:lstStyle/>
        <a:p>
          <a:pPr latinLnBrk="1"/>
          <a:endParaRPr lang="ko-KR" altLang="en-US"/>
        </a:p>
      </dgm:t>
    </dgm:pt>
    <dgm:pt modelId="{09A1C452-5FD5-4C82-908E-FFA9869ABE90}">
      <dgm:prSet phldrT="[텍스트]"/>
      <dgm:spPr>
        <a:ln>
          <a:solidFill>
            <a:srgbClr val="C00000"/>
          </a:solidFill>
        </a:ln>
      </dgm:spPr>
      <dgm:t>
        <a:bodyPr/>
        <a:lstStyle/>
        <a:p>
          <a:pPr latinLnBrk="1"/>
          <a:endParaRPr lang="ko-KR" altLang="en-US" dirty="0"/>
        </a:p>
      </dgm:t>
    </dgm:pt>
    <dgm:pt modelId="{25AE1505-A5E9-4EF8-86F2-3CFF082E0A25}" type="parTrans" cxnId="{20DAE5CF-290C-4606-85E7-2A8FF66D80CA}">
      <dgm:prSet/>
      <dgm:spPr/>
      <dgm:t>
        <a:bodyPr/>
        <a:lstStyle/>
        <a:p>
          <a:pPr latinLnBrk="1"/>
          <a:endParaRPr lang="ko-KR" altLang="en-US"/>
        </a:p>
      </dgm:t>
    </dgm:pt>
    <dgm:pt modelId="{F767438D-06AB-4F4B-ACC8-83A9893389DB}" type="sibTrans" cxnId="{20DAE5CF-290C-4606-85E7-2A8FF66D80CA}">
      <dgm:prSet/>
      <dgm:spPr/>
      <dgm:t>
        <a:bodyPr/>
        <a:lstStyle/>
        <a:p>
          <a:pPr latinLnBrk="1"/>
          <a:endParaRPr lang="ko-KR" altLang="en-US"/>
        </a:p>
      </dgm:t>
    </dgm:pt>
    <dgm:pt modelId="{83CA2E55-7029-4599-B51F-CB316527D9E0}">
      <dgm:prSet phldrT="[텍스트]"/>
      <dgm:spPr>
        <a:ln>
          <a:solidFill>
            <a:srgbClr val="C00000"/>
          </a:solidFill>
        </a:ln>
      </dgm:spPr>
      <dgm:t>
        <a:bodyPr/>
        <a:lstStyle/>
        <a:p>
          <a:pPr latinLnBrk="1"/>
          <a:endParaRPr lang="ko-KR" altLang="en-US" dirty="0"/>
        </a:p>
      </dgm:t>
    </dgm:pt>
    <dgm:pt modelId="{16421155-E310-4931-AE55-3C7C81D9B347}" type="parTrans" cxnId="{E41EBEC4-B417-4C78-B83E-5639168E4AB2}">
      <dgm:prSet/>
      <dgm:spPr/>
      <dgm:t>
        <a:bodyPr/>
        <a:lstStyle/>
        <a:p>
          <a:pPr latinLnBrk="1"/>
          <a:endParaRPr lang="ko-KR" altLang="en-US"/>
        </a:p>
      </dgm:t>
    </dgm:pt>
    <dgm:pt modelId="{ABB6F2FC-AD87-4C91-B286-1F4494BC87B8}" type="sibTrans" cxnId="{E41EBEC4-B417-4C78-B83E-5639168E4AB2}">
      <dgm:prSet/>
      <dgm:spPr/>
      <dgm:t>
        <a:bodyPr/>
        <a:lstStyle/>
        <a:p>
          <a:pPr latinLnBrk="1"/>
          <a:endParaRPr lang="ko-KR" altLang="en-US"/>
        </a:p>
      </dgm:t>
    </dgm:pt>
    <dgm:pt modelId="{ACADD375-440F-427A-97BA-6E82FB5FA29A}">
      <dgm:prSet phldrT="[텍스트]"/>
      <dgm:spPr>
        <a:ln>
          <a:solidFill>
            <a:srgbClr val="C00000"/>
          </a:solidFill>
        </a:ln>
      </dgm:spPr>
      <dgm:t>
        <a:bodyPr/>
        <a:lstStyle/>
        <a:p>
          <a:pPr latinLnBrk="1"/>
          <a:endParaRPr lang="ko-KR" altLang="en-US" dirty="0"/>
        </a:p>
      </dgm:t>
    </dgm:pt>
    <dgm:pt modelId="{39D81332-FCBC-488B-BEBF-38BC9084DA9D}" type="parTrans" cxnId="{1DC8FB9C-57C7-4246-AB2C-C023AED73A4C}">
      <dgm:prSet/>
      <dgm:spPr/>
      <dgm:t>
        <a:bodyPr/>
        <a:lstStyle/>
        <a:p>
          <a:pPr latinLnBrk="1"/>
          <a:endParaRPr lang="ko-KR" altLang="en-US"/>
        </a:p>
      </dgm:t>
    </dgm:pt>
    <dgm:pt modelId="{1BD1C597-33C1-4B2E-BDBB-9E750C0C8F4A}" type="sibTrans" cxnId="{1DC8FB9C-57C7-4246-AB2C-C023AED73A4C}">
      <dgm:prSet/>
      <dgm:spPr/>
      <dgm:t>
        <a:bodyPr/>
        <a:lstStyle/>
        <a:p>
          <a:pPr latinLnBrk="1"/>
          <a:endParaRPr lang="ko-KR" altLang="en-US"/>
        </a:p>
      </dgm:t>
    </dgm:pt>
    <dgm:pt modelId="{3D89540F-96FE-4F6B-8D75-BF1D7FBF7588}">
      <dgm:prSet phldrT="[텍스트]"/>
      <dgm:spPr>
        <a:ln>
          <a:solidFill>
            <a:srgbClr val="C00000"/>
          </a:solidFill>
        </a:ln>
      </dgm:spPr>
      <dgm:t>
        <a:bodyPr/>
        <a:lstStyle/>
        <a:p>
          <a:pPr latinLnBrk="1"/>
          <a:endParaRPr lang="ko-KR" altLang="en-US" dirty="0"/>
        </a:p>
      </dgm:t>
    </dgm:pt>
    <dgm:pt modelId="{71B8D9E4-B6C5-4DD3-A4F2-81BD3EB3B512}" type="parTrans" cxnId="{2B65EEA3-B84B-4591-A0B5-02AFBB878D08}">
      <dgm:prSet/>
      <dgm:spPr/>
      <dgm:t>
        <a:bodyPr/>
        <a:lstStyle/>
        <a:p>
          <a:pPr latinLnBrk="1"/>
          <a:endParaRPr lang="ko-KR" altLang="en-US"/>
        </a:p>
      </dgm:t>
    </dgm:pt>
    <dgm:pt modelId="{07C1FD18-5FF6-451F-BEDE-CD5B4277A4A3}" type="sibTrans" cxnId="{2B65EEA3-B84B-4591-A0B5-02AFBB878D08}">
      <dgm:prSet/>
      <dgm:spPr/>
      <dgm:t>
        <a:bodyPr/>
        <a:lstStyle/>
        <a:p>
          <a:pPr latinLnBrk="1"/>
          <a:endParaRPr lang="ko-KR" altLang="en-US"/>
        </a:p>
      </dgm:t>
    </dgm:pt>
    <dgm:pt modelId="{66A503D9-F948-49B8-AE59-08C0AFD3BD36}">
      <dgm:prSet phldrT="[텍스트]"/>
      <dgm:spPr>
        <a:ln>
          <a:solidFill>
            <a:srgbClr val="C00000"/>
          </a:solidFill>
        </a:ln>
      </dgm:spPr>
      <dgm:t>
        <a:bodyPr/>
        <a:lstStyle/>
        <a:p>
          <a:pPr latinLnBrk="1"/>
          <a:endParaRPr lang="ko-KR" altLang="en-US" dirty="0"/>
        </a:p>
      </dgm:t>
    </dgm:pt>
    <dgm:pt modelId="{E8F216F6-B627-4FB7-82DE-F31FBC735DEC}" type="parTrans" cxnId="{1529ACD4-5859-494F-89F8-B8BC63D0F543}">
      <dgm:prSet/>
      <dgm:spPr/>
      <dgm:t>
        <a:bodyPr/>
        <a:lstStyle/>
        <a:p>
          <a:pPr latinLnBrk="1"/>
          <a:endParaRPr lang="ko-KR" altLang="en-US"/>
        </a:p>
      </dgm:t>
    </dgm:pt>
    <dgm:pt modelId="{DBFAAC45-36DA-46CC-9602-A24C0A80564D}" type="sibTrans" cxnId="{1529ACD4-5859-494F-89F8-B8BC63D0F543}">
      <dgm:prSet/>
      <dgm:spPr/>
      <dgm:t>
        <a:bodyPr/>
        <a:lstStyle/>
        <a:p>
          <a:pPr latinLnBrk="1"/>
          <a:endParaRPr lang="ko-KR" altLang="en-US"/>
        </a:p>
      </dgm:t>
    </dgm:pt>
    <dgm:pt modelId="{60A921A9-F065-4EBD-8114-F6A90C7A84D3}">
      <dgm:prSet phldrT="[텍스트]"/>
      <dgm:spPr>
        <a:ln>
          <a:solidFill>
            <a:srgbClr val="C00000"/>
          </a:solidFill>
        </a:ln>
      </dgm:spPr>
      <dgm:t>
        <a:bodyPr/>
        <a:lstStyle/>
        <a:p>
          <a:pPr latinLnBrk="1"/>
          <a:endParaRPr lang="ko-KR" altLang="en-US" dirty="0"/>
        </a:p>
      </dgm:t>
    </dgm:pt>
    <dgm:pt modelId="{52E69DF9-0B66-4D63-A7EC-F1A04C56D3D4}" type="parTrans" cxnId="{57180C5D-D38B-434A-A26B-AA06B63C5DF1}">
      <dgm:prSet/>
      <dgm:spPr/>
      <dgm:t>
        <a:bodyPr/>
        <a:lstStyle/>
        <a:p>
          <a:pPr latinLnBrk="1"/>
          <a:endParaRPr lang="ko-KR" altLang="en-US"/>
        </a:p>
      </dgm:t>
    </dgm:pt>
    <dgm:pt modelId="{E096F52C-8E51-41A0-8AF4-3FA9712C7780}" type="sibTrans" cxnId="{57180C5D-D38B-434A-A26B-AA06B63C5DF1}">
      <dgm:prSet/>
      <dgm:spPr/>
      <dgm:t>
        <a:bodyPr/>
        <a:lstStyle/>
        <a:p>
          <a:pPr latinLnBrk="1"/>
          <a:endParaRPr lang="ko-KR" altLang="en-US"/>
        </a:p>
      </dgm:t>
    </dgm:pt>
    <dgm:pt modelId="{F8E3EAA4-47FA-4F4E-8D95-532F8FB1347E}">
      <dgm:prSet phldrT="[텍스트]"/>
      <dgm:spPr>
        <a:ln>
          <a:solidFill>
            <a:srgbClr val="C00000"/>
          </a:solidFill>
        </a:ln>
      </dgm:spPr>
      <dgm:t>
        <a:bodyPr/>
        <a:lstStyle/>
        <a:p>
          <a:pPr latinLnBrk="1"/>
          <a:endParaRPr lang="ko-KR" altLang="en-US" dirty="0"/>
        </a:p>
      </dgm:t>
    </dgm:pt>
    <dgm:pt modelId="{BB0960AD-5BBD-440B-9C77-BF1937478D25}" type="parTrans" cxnId="{E4B2B705-89E8-4AAD-A680-0A825BB6804E}">
      <dgm:prSet/>
      <dgm:spPr/>
      <dgm:t>
        <a:bodyPr/>
        <a:lstStyle/>
        <a:p>
          <a:pPr latinLnBrk="1"/>
          <a:endParaRPr lang="ko-KR" altLang="en-US"/>
        </a:p>
      </dgm:t>
    </dgm:pt>
    <dgm:pt modelId="{DF8C6A5E-3F81-42D0-A7E5-8E4AAB1ADE59}" type="sibTrans" cxnId="{E4B2B705-89E8-4AAD-A680-0A825BB6804E}">
      <dgm:prSet/>
      <dgm:spPr/>
      <dgm:t>
        <a:bodyPr/>
        <a:lstStyle/>
        <a:p>
          <a:pPr latinLnBrk="1"/>
          <a:endParaRPr lang="ko-KR" altLang="en-US"/>
        </a:p>
      </dgm:t>
    </dgm:pt>
    <dgm:pt modelId="{010F9B97-4779-4FB8-8431-2F86D190EBDF}">
      <dgm:prSet phldrT="[텍스트]"/>
      <dgm:spPr>
        <a:ln>
          <a:solidFill>
            <a:srgbClr val="C00000"/>
          </a:solidFill>
        </a:ln>
      </dgm:spPr>
      <dgm:t>
        <a:bodyPr/>
        <a:lstStyle/>
        <a:p>
          <a:pPr latinLnBrk="1"/>
          <a:endParaRPr lang="ko-KR" altLang="en-US" dirty="0"/>
        </a:p>
      </dgm:t>
    </dgm:pt>
    <dgm:pt modelId="{78DFA127-4670-4257-A017-3B2BE3EF299C}" type="parTrans" cxnId="{D044EC56-47A9-491A-A658-A0E6B70B4492}">
      <dgm:prSet/>
      <dgm:spPr/>
      <dgm:t>
        <a:bodyPr/>
        <a:lstStyle/>
        <a:p>
          <a:pPr latinLnBrk="1"/>
          <a:endParaRPr lang="ko-KR" altLang="en-US"/>
        </a:p>
      </dgm:t>
    </dgm:pt>
    <dgm:pt modelId="{A1586E4E-B25B-4AA2-98E8-CB097F3658CE}" type="sibTrans" cxnId="{D044EC56-47A9-491A-A658-A0E6B70B4492}">
      <dgm:prSet/>
      <dgm:spPr/>
      <dgm:t>
        <a:bodyPr/>
        <a:lstStyle/>
        <a:p>
          <a:pPr latinLnBrk="1"/>
          <a:endParaRPr lang="ko-KR" altLang="en-US"/>
        </a:p>
      </dgm:t>
    </dgm:pt>
    <dgm:pt modelId="{E5177E21-1544-4C5F-B427-207B542B3398}">
      <dgm:prSet phldrT="[텍스트]"/>
      <dgm:spPr>
        <a:ln>
          <a:solidFill>
            <a:srgbClr val="C00000"/>
          </a:solidFill>
        </a:ln>
      </dgm:spPr>
      <dgm:t>
        <a:bodyPr/>
        <a:lstStyle/>
        <a:p>
          <a:pPr latinLnBrk="1"/>
          <a:endParaRPr lang="ko-KR" altLang="en-US" dirty="0"/>
        </a:p>
      </dgm:t>
    </dgm:pt>
    <dgm:pt modelId="{02AE4EBF-35D9-4210-8F95-4ACB42B0F9F9}" type="parTrans" cxnId="{15788980-8909-405A-873B-8B5E5E8DA410}">
      <dgm:prSet/>
      <dgm:spPr/>
      <dgm:t>
        <a:bodyPr/>
        <a:lstStyle/>
        <a:p>
          <a:pPr latinLnBrk="1"/>
          <a:endParaRPr lang="ko-KR" altLang="en-US"/>
        </a:p>
      </dgm:t>
    </dgm:pt>
    <dgm:pt modelId="{2C27AC14-F023-4391-8692-6894A388E698}" type="sibTrans" cxnId="{15788980-8909-405A-873B-8B5E5E8DA410}">
      <dgm:prSet/>
      <dgm:spPr/>
      <dgm:t>
        <a:bodyPr/>
        <a:lstStyle/>
        <a:p>
          <a:pPr latinLnBrk="1"/>
          <a:endParaRPr lang="ko-KR" altLang="en-US"/>
        </a:p>
      </dgm:t>
    </dgm:pt>
    <dgm:pt modelId="{028BE7B7-5802-465B-889A-1EA6793346E7}">
      <dgm:prSet phldrT="[텍스트]"/>
      <dgm:spPr>
        <a:ln>
          <a:solidFill>
            <a:srgbClr val="C00000"/>
          </a:solidFill>
        </a:ln>
      </dgm:spPr>
      <dgm:t>
        <a:bodyPr/>
        <a:lstStyle/>
        <a:p>
          <a:pPr latinLnBrk="1"/>
          <a:endParaRPr lang="ko-KR" altLang="en-US" dirty="0"/>
        </a:p>
      </dgm:t>
    </dgm:pt>
    <dgm:pt modelId="{7E5A7AA0-55A7-4AE6-A6AB-31C02B8FF9D7}" type="parTrans" cxnId="{663544B4-1456-42C7-BFFF-8B81BDB829FB}">
      <dgm:prSet/>
      <dgm:spPr/>
      <dgm:t>
        <a:bodyPr/>
        <a:lstStyle/>
        <a:p>
          <a:pPr latinLnBrk="1"/>
          <a:endParaRPr lang="ko-KR" altLang="en-US"/>
        </a:p>
      </dgm:t>
    </dgm:pt>
    <dgm:pt modelId="{266F23BF-6C07-4E1D-A578-14477518B3D5}" type="sibTrans" cxnId="{663544B4-1456-42C7-BFFF-8B81BDB829FB}">
      <dgm:prSet/>
      <dgm:spPr/>
      <dgm:t>
        <a:bodyPr/>
        <a:lstStyle/>
        <a:p>
          <a:pPr latinLnBrk="1"/>
          <a:endParaRPr lang="ko-KR" altLang="en-US"/>
        </a:p>
      </dgm:t>
    </dgm:pt>
    <dgm:pt modelId="{CF940057-B951-4E73-88DF-90BA86941232}">
      <dgm:prSet phldrT="[텍스트]"/>
      <dgm:spPr>
        <a:ln>
          <a:solidFill>
            <a:srgbClr val="C00000"/>
          </a:solidFill>
        </a:ln>
      </dgm:spPr>
      <dgm:t>
        <a:bodyPr/>
        <a:lstStyle/>
        <a:p>
          <a:pPr latinLnBrk="1"/>
          <a:endParaRPr lang="ko-KR" altLang="en-US" dirty="0"/>
        </a:p>
      </dgm:t>
    </dgm:pt>
    <dgm:pt modelId="{A5507FA9-D400-4AD6-9C18-342C672ABFB5}" type="parTrans" cxnId="{D28538B3-7A74-4E8E-9A38-8440AB6BDF4F}">
      <dgm:prSet/>
      <dgm:spPr/>
      <dgm:t>
        <a:bodyPr/>
        <a:lstStyle/>
        <a:p>
          <a:pPr latinLnBrk="1"/>
          <a:endParaRPr lang="ko-KR" altLang="en-US"/>
        </a:p>
      </dgm:t>
    </dgm:pt>
    <dgm:pt modelId="{31A63614-BBAA-444D-BFA7-4A8B991632FC}" type="sibTrans" cxnId="{D28538B3-7A74-4E8E-9A38-8440AB6BDF4F}">
      <dgm:prSet/>
      <dgm:spPr/>
      <dgm:t>
        <a:bodyPr/>
        <a:lstStyle/>
        <a:p>
          <a:pPr latinLnBrk="1"/>
          <a:endParaRPr lang="ko-KR" altLang="en-US"/>
        </a:p>
      </dgm:t>
    </dgm:pt>
    <dgm:pt modelId="{4BFC0EAB-A7F9-40F6-A33B-661880177144}">
      <dgm:prSet phldrT="[텍스트]"/>
      <dgm:spPr>
        <a:ln>
          <a:solidFill>
            <a:srgbClr val="C00000"/>
          </a:solidFill>
        </a:ln>
      </dgm:spPr>
      <dgm:t>
        <a:bodyPr/>
        <a:lstStyle/>
        <a:p>
          <a:pPr latinLnBrk="1"/>
          <a:endParaRPr lang="ko-KR" altLang="en-US" dirty="0"/>
        </a:p>
      </dgm:t>
    </dgm:pt>
    <dgm:pt modelId="{1DE1693D-48C9-4636-8A9D-308D7F1791CC}" type="parTrans" cxnId="{22439F11-FE79-4416-893D-D5AD45D01EB1}">
      <dgm:prSet/>
      <dgm:spPr/>
      <dgm:t>
        <a:bodyPr/>
        <a:lstStyle/>
        <a:p>
          <a:pPr latinLnBrk="1"/>
          <a:endParaRPr lang="ko-KR" altLang="en-US"/>
        </a:p>
      </dgm:t>
    </dgm:pt>
    <dgm:pt modelId="{F53EA9B0-8D30-4593-93AE-3156BB9798EF}" type="sibTrans" cxnId="{22439F11-FE79-4416-893D-D5AD45D01EB1}">
      <dgm:prSet/>
      <dgm:spPr/>
      <dgm:t>
        <a:bodyPr/>
        <a:lstStyle/>
        <a:p>
          <a:pPr latinLnBrk="1"/>
          <a:endParaRPr lang="ko-KR" altLang="en-US"/>
        </a:p>
      </dgm:t>
    </dgm:pt>
    <dgm:pt modelId="{EC5E84FE-17C4-4953-A820-5748B4805CF6}" type="pres">
      <dgm:prSet presAssocID="{4191B201-F19B-44E7-8B7F-127D734D9293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317431DA-B706-4E9A-9D8F-0D79986BA121}" type="pres">
      <dgm:prSet presAssocID="{D50DD1AB-F7DE-4576-9B80-6D6F6740C27A}" presName="parentLin" presStyleCnt="0"/>
      <dgm:spPr/>
    </dgm:pt>
    <dgm:pt modelId="{E457A0F8-45DB-469A-BF37-8213CBD66482}" type="pres">
      <dgm:prSet presAssocID="{D50DD1AB-F7DE-4576-9B80-6D6F6740C27A}" presName="parentLeftMargin" presStyleLbl="node1" presStyleIdx="0" presStyleCnt="1"/>
      <dgm:spPr/>
      <dgm:t>
        <a:bodyPr/>
        <a:lstStyle/>
        <a:p>
          <a:pPr latinLnBrk="1"/>
          <a:endParaRPr lang="ko-KR" altLang="en-US"/>
        </a:p>
      </dgm:t>
    </dgm:pt>
    <dgm:pt modelId="{1CEE972D-8012-4C52-BF4E-6DD770F554EC}" type="pres">
      <dgm:prSet presAssocID="{D50DD1AB-F7DE-4576-9B80-6D6F6740C27A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9BCE099A-D2F8-4426-8A98-3C42459B1691}" type="pres">
      <dgm:prSet presAssocID="{D50DD1AB-F7DE-4576-9B80-6D6F6740C27A}" presName="negativeSpace" presStyleCnt="0"/>
      <dgm:spPr/>
    </dgm:pt>
    <dgm:pt modelId="{CF149967-220E-4F51-B3F3-B855F741D413}" type="pres">
      <dgm:prSet presAssocID="{D50DD1AB-F7DE-4576-9B80-6D6F6740C27A}" presName="childText" presStyleLbl="conFgAcc1" presStyleIdx="0" presStyleCnt="1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</dgm:ptLst>
  <dgm:cxnLst>
    <dgm:cxn modelId="{74C6E5A3-8DB5-4E38-80B4-8CEFA1A4ACE1}" type="presOf" srcId="{4CD53185-E2FC-495A-8F9F-E41882CC2C43}" destId="{CF149967-220E-4F51-B3F3-B855F741D413}" srcOrd="0" destOrd="0" presId="urn:microsoft.com/office/officeart/2005/8/layout/list1"/>
    <dgm:cxn modelId="{663544B4-1456-42C7-BFFF-8B81BDB829FB}" srcId="{D50DD1AB-F7DE-4576-9B80-6D6F6740C27A}" destId="{028BE7B7-5802-465B-889A-1EA6793346E7}" srcOrd="6" destOrd="0" parTransId="{7E5A7AA0-55A7-4AE6-A6AB-31C02B8FF9D7}" sibTransId="{266F23BF-6C07-4E1D-A578-14477518B3D5}"/>
    <dgm:cxn modelId="{C508132B-7F87-48F8-BFC4-1999869BE183}" type="presOf" srcId="{66A503D9-F948-49B8-AE59-08C0AFD3BD36}" destId="{CF149967-220E-4F51-B3F3-B855F741D413}" srcOrd="0" destOrd="9" presId="urn:microsoft.com/office/officeart/2005/8/layout/list1"/>
    <dgm:cxn modelId="{20DAE5CF-290C-4606-85E7-2A8FF66D80CA}" srcId="{D50DD1AB-F7DE-4576-9B80-6D6F6740C27A}" destId="{09A1C452-5FD5-4C82-908E-FFA9869ABE90}" srcOrd="1" destOrd="0" parTransId="{25AE1505-A5E9-4EF8-86F2-3CFF082E0A25}" sibTransId="{F767438D-06AB-4F4B-ACC8-83A9893389DB}"/>
    <dgm:cxn modelId="{2B65EEA3-B84B-4591-A0B5-02AFBB878D08}" srcId="{D50DD1AB-F7DE-4576-9B80-6D6F6740C27A}" destId="{3D89540F-96FE-4F6B-8D75-BF1D7FBF7588}" srcOrd="8" destOrd="0" parTransId="{71B8D9E4-B6C5-4DD3-A4F2-81BD3EB3B512}" sibTransId="{07C1FD18-5FF6-451F-BEDE-CD5B4277A4A3}"/>
    <dgm:cxn modelId="{1DC8FB9C-57C7-4246-AB2C-C023AED73A4C}" srcId="{D50DD1AB-F7DE-4576-9B80-6D6F6740C27A}" destId="{ACADD375-440F-427A-97BA-6E82FB5FA29A}" srcOrd="7" destOrd="0" parTransId="{39D81332-FCBC-488B-BEBF-38BC9084DA9D}" sibTransId="{1BD1C597-33C1-4B2E-BDBB-9E750C0C8F4A}"/>
    <dgm:cxn modelId="{DA00D624-7C1C-4D83-A105-E02ACAF76D4F}" type="presOf" srcId="{4191B201-F19B-44E7-8B7F-127D734D9293}" destId="{EC5E84FE-17C4-4953-A820-5748B4805CF6}" srcOrd="0" destOrd="0" presId="urn:microsoft.com/office/officeart/2005/8/layout/list1"/>
    <dgm:cxn modelId="{96DC963C-3C77-4369-B641-736B4B4AC1B7}" type="presOf" srcId="{E5177E21-1544-4C5F-B427-207B542B3398}" destId="{CF149967-220E-4F51-B3F3-B855F741D413}" srcOrd="0" destOrd="5" presId="urn:microsoft.com/office/officeart/2005/8/layout/list1"/>
    <dgm:cxn modelId="{143960CC-AF68-4610-B4DA-1582FE230623}" type="presOf" srcId="{60A921A9-F065-4EBD-8114-F6A90C7A84D3}" destId="{CF149967-220E-4F51-B3F3-B855F741D413}" srcOrd="0" destOrd="10" presId="urn:microsoft.com/office/officeart/2005/8/layout/list1"/>
    <dgm:cxn modelId="{E41EBEC4-B417-4C78-B83E-5639168E4AB2}" srcId="{D50DD1AB-F7DE-4576-9B80-6D6F6740C27A}" destId="{83CA2E55-7029-4599-B51F-CB316527D9E0}" srcOrd="2" destOrd="0" parTransId="{16421155-E310-4931-AE55-3C7C81D9B347}" sibTransId="{ABB6F2FC-AD87-4C91-B286-1F4494BC87B8}"/>
    <dgm:cxn modelId="{38DA104A-162E-4712-B462-5A0C31F5C7AA}" type="presOf" srcId="{ACADD375-440F-427A-97BA-6E82FB5FA29A}" destId="{CF149967-220E-4F51-B3F3-B855F741D413}" srcOrd="0" destOrd="7" presId="urn:microsoft.com/office/officeart/2005/8/layout/list1"/>
    <dgm:cxn modelId="{5B84294C-37BB-4A97-A85E-5EA865C3CABB}" type="presOf" srcId="{F8E3EAA4-47FA-4F4E-8D95-532F8FB1347E}" destId="{CF149967-220E-4F51-B3F3-B855F741D413}" srcOrd="0" destOrd="3" presId="urn:microsoft.com/office/officeart/2005/8/layout/list1"/>
    <dgm:cxn modelId="{1529ACD4-5859-494F-89F8-B8BC63D0F543}" srcId="{D50DD1AB-F7DE-4576-9B80-6D6F6740C27A}" destId="{66A503D9-F948-49B8-AE59-08C0AFD3BD36}" srcOrd="9" destOrd="0" parTransId="{E8F216F6-B627-4FB7-82DE-F31FBC735DEC}" sibTransId="{DBFAAC45-36DA-46CC-9602-A24C0A80564D}"/>
    <dgm:cxn modelId="{D28538B3-7A74-4E8E-9A38-8440AB6BDF4F}" srcId="{D50DD1AB-F7DE-4576-9B80-6D6F6740C27A}" destId="{CF940057-B951-4E73-88DF-90BA86941232}" srcOrd="11" destOrd="0" parTransId="{A5507FA9-D400-4AD6-9C18-342C672ABFB5}" sibTransId="{31A63614-BBAA-444D-BFA7-4A8B991632FC}"/>
    <dgm:cxn modelId="{B2E996CF-8C65-46C1-9097-8FEE377218E0}" type="presOf" srcId="{4BFC0EAB-A7F9-40F6-A33B-661880177144}" destId="{CF149967-220E-4F51-B3F3-B855F741D413}" srcOrd="0" destOrd="12" presId="urn:microsoft.com/office/officeart/2005/8/layout/list1"/>
    <dgm:cxn modelId="{15788980-8909-405A-873B-8B5E5E8DA410}" srcId="{D50DD1AB-F7DE-4576-9B80-6D6F6740C27A}" destId="{E5177E21-1544-4C5F-B427-207B542B3398}" srcOrd="5" destOrd="0" parTransId="{02AE4EBF-35D9-4210-8F95-4ACB42B0F9F9}" sibTransId="{2C27AC14-F023-4391-8692-6894A388E698}"/>
    <dgm:cxn modelId="{C4C74E91-DABF-44FA-8AEE-6AB97DEF6D79}" type="presOf" srcId="{D50DD1AB-F7DE-4576-9B80-6D6F6740C27A}" destId="{E457A0F8-45DB-469A-BF37-8213CBD66482}" srcOrd="0" destOrd="0" presId="urn:microsoft.com/office/officeart/2005/8/layout/list1"/>
    <dgm:cxn modelId="{EA0CC59D-18C7-40A7-9C98-C1A334C6843A}" type="presOf" srcId="{3D89540F-96FE-4F6B-8D75-BF1D7FBF7588}" destId="{CF149967-220E-4F51-B3F3-B855F741D413}" srcOrd="0" destOrd="8" presId="urn:microsoft.com/office/officeart/2005/8/layout/list1"/>
    <dgm:cxn modelId="{95C15245-DECD-4C25-86FB-B19CE5413A29}" srcId="{D50DD1AB-F7DE-4576-9B80-6D6F6740C27A}" destId="{4CD53185-E2FC-495A-8F9F-E41882CC2C43}" srcOrd="0" destOrd="0" parTransId="{F2D50CF2-87D7-4881-AA3E-E542E60B84A5}" sibTransId="{92627883-067A-4B50-BBCB-1FF4A737F3A2}"/>
    <dgm:cxn modelId="{3CFB9D1E-7699-4532-A91A-314DDEAD14ED}" type="presOf" srcId="{010F9B97-4779-4FB8-8431-2F86D190EBDF}" destId="{CF149967-220E-4F51-B3F3-B855F741D413}" srcOrd="0" destOrd="4" presId="urn:microsoft.com/office/officeart/2005/8/layout/list1"/>
    <dgm:cxn modelId="{C4A51D95-0EC5-439A-9482-D1E9F242F165}" srcId="{4191B201-F19B-44E7-8B7F-127D734D9293}" destId="{D50DD1AB-F7DE-4576-9B80-6D6F6740C27A}" srcOrd="0" destOrd="0" parTransId="{97C3675B-D2BD-4B49-951F-EB291AC38311}" sibTransId="{C5C14192-9BCA-479C-A310-F0949B116684}"/>
    <dgm:cxn modelId="{57180C5D-D38B-434A-A26B-AA06B63C5DF1}" srcId="{D50DD1AB-F7DE-4576-9B80-6D6F6740C27A}" destId="{60A921A9-F065-4EBD-8114-F6A90C7A84D3}" srcOrd="10" destOrd="0" parTransId="{52E69DF9-0B66-4D63-A7EC-F1A04C56D3D4}" sibTransId="{E096F52C-8E51-41A0-8AF4-3FA9712C7780}"/>
    <dgm:cxn modelId="{D044EC56-47A9-491A-A658-A0E6B70B4492}" srcId="{D50DD1AB-F7DE-4576-9B80-6D6F6740C27A}" destId="{010F9B97-4779-4FB8-8431-2F86D190EBDF}" srcOrd="4" destOrd="0" parTransId="{78DFA127-4670-4257-A017-3B2BE3EF299C}" sibTransId="{A1586E4E-B25B-4AA2-98E8-CB097F3658CE}"/>
    <dgm:cxn modelId="{86718230-5FB9-46FD-84BC-DE0A8A4B0654}" type="presOf" srcId="{83CA2E55-7029-4599-B51F-CB316527D9E0}" destId="{CF149967-220E-4F51-B3F3-B855F741D413}" srcOrd="0" destOrd="2" presId="urn:microsoft.com/office/officeart/2005/8/layout/list1"/>
    <dgm:cxn modelId="{D3389BA8-019C-43AB-ADA8-1E08CCE16084}" type="presOf" srcId="{028BE7B7-5802-465B-889A-1EA6793346E7}" destId="{CF149967-220E-4F51-B3F3-B855F741D413}" srcOrd="0" destOrd="6" presId="urn:microsoft.com/office/officeart/2005/8/layout/list1"/>
    <dgm:cxn modelId="{0FF6476D-B84A-48FF-8D63-95CA666419F6}" type="presOf" srcId="{09A1C452-5FD5-4C82-908E-FFA9869ABE90}" destId="{CF149967-220E-4F51-B3F3-B855F741D413}" srcOrd="0" destOrd="1" presId="urn:microsoft.com/office/officeart/2005/8/layout/list1"/>
    <dgm:cxn modelId="{7B924311-7811-430D-A4B3-C17ED884E65F}" type="presOf" srcId="{CF940057-B951-4E73-88DF-90BA86941232}" destId="{CF149967-220E-4F51-B3F3-B855F741D413}" srcOrd="0" destOrd="11" presId="urn:microsoft.com/office/officeart/2005/8/layout/list1"/>
    <dgm:cxn modelId="{E4B2B705-89E8-4AAD-A680-0A825BB6804E}" srcId="{D50DD1AB-F7DE-4576-9B80-6D6F6740C27A}" destId="{F8E3EAA4-47FA-4F4E-8D95-532F8FB1347E}" srcOrd="3" destOrd="0" parTransId="{BB0960AD-5BBD-440B-9C77-BF1937478D25}" sibTransId="{DF8C6A5E-3F81-42D0-A7E5-8E4AAB1ADE59}"/>
    <dgm:cxn modelId="{22439F11-FE79-4416-893D-D5AD45D01EB1}" srcId="{D50DD1AB-F7DE-4576-9B80-6D6F6740C27A}" destId="{4BFC0EAB-A7F9-40F6-A33B-661880177144}" srcOrd="12" destOrd="0" parTransId="{1DE1693D-48C9-4636-8A9D-308D7F1791CC}" sibTransId="{F53EA9B0-8D30-4593-93AE-3156BB9798EF}"/>
    <dgm:cxn modelId="{BC0B5F92-348C-4F77-8A6E-D207A9615D75}" type="presOf" srcId="{D50DD1AB-F7DE-4576-9B80-6D6F6740C27A}" destId="{1CEE972D-8012-4C52-BF4E-6DD770F554EC}" srcOrd="1" destOrd="0" presId="urn:microsoft.com/office/officeart/2005/8/layout/list1"/>
    <dgm:cxn modelId="{65260916-A04A-41EB-9EBF-2677DB10BBA4}" type="presParOf" srcId="{EC5E84FE-17C4-4953-A820-5748B4805CF6}" destId="{317431DA-B706-4E9A-9D8F-0D79986BA121}" srcOrd="0" destOrd="0" presId="urn:microsoft.com/office/officeart/2005/8/layout/list1"/>
    <dgm:cxn modelId="{E05FC8B0-5F43-4B13-8B3D-421A82BC7AD8}" type="presParOf" srcId="{317431DA-B706-4E9A-9D8F-0D79986BA121}" destId="{E457A0F8-45DB-469A-BF37-8213CBD66482}" srcOrd="0" destOrd="0" presId="urn:microsoft.com/office/officeart/2005/8/layout/list1"/>
    <dgm:cxn modelId="{6942287C-7691-4F0C-A723-2574108385B0}" type="presParOf" srcId="{317431DA-B706-4E9A-9D8F-0D79986BA121}" destId="{1CEE972D-8012-4C52-BF4E-6DD770F554EC}" srcOrd="1" destOrd="0" presId="urn:microsoft.com/office/officeart/2005/8/layout/list1"/>
    <dgm:cxn modelId="{7DCBD093-F429-4D38-8CF0-34AB9B84998B}" type="presParOf" srcId="{EC5E84FE-17C4-4953-A820-5748B4805CF6}" destId="{9BCE099A-D2F8-4426-8A98-3C42459B1691}" srcOrd="1" destOrd="0" presId="urn:microsoft.com/office/officeart/2005/8/layout/list1"/>
    <dgm:cxn modelId="{546B4B1B-F391-4A00-B41A-605918FB48F9}" type="presParOf" srcId="{EC5E84FE-17C4-4953-A820-5748B4805CF6}" destId="{CF149967-220E-4F51-B3F3-B855F741D413}" srcOrd="2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DC91C192-8B92-4C11-9699-5F20E75FDAE6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pPr latinLnBrk="1"/>
          <a:endParaRPr lang="ko-KR" altLang="en-US"/>
        </a:p>
      </dgm:t>
    </dgm:pt>
    <dgm:pt modelId="{2BA8F253-8C00-415A-A221-CEF26432EAEC}">
      <dgm:prSet phldrT="[텍스트]"/>
      <dgm:spPr>
        <a:solidFill>
          <a:srgbClr val="C00000"/>
        </a:solidFill>
      </dgm:spPr>
      <dgm:t>
        <a:bodyPr/>
        <a:lstStyle/>
        <a:p>
          <a:pPr latinLnBrk="1"/>
          <a:r>
            <a:rPr lang="ko-KR" altLang="en-US" b="1" dirty="0" smtClean="0"/>
            <a:t>단계별 동작 분석을 통한 체력 상태 및 훈련 방안 제시</a:t>
          </a:r>
          <a:endParaRPr lang="ko-KR" altLang="en-US" b="1" dirty="0"/>
        </a:p>
      </dgm:t>
    </dgm:pt>
    <dgm:pt modelId="{FD2B2D0B-A210-46B8-AA08-56067E5D4723}" type="parTrans" cxnId="{73F54042-4A16-4801-A3AE-8C85E4234C89}">
      <dgm:prSet/>
      <dgm:spPr/>
      <dgm:t>
        <a:bodyPr/>
        <a:lstStyle/>
        <a:p>
          <a:pPr latinLnBrk="1"/>
          <a:endParaRPr lang="ko-KR" altLang="en-US"/>
        </a:p>
      </dgm:t>
    </dgm:pt>
    <dgm:pt modelId="{B957079B-2D94-4F49-A61B-E592D3B78407}" type="sibTrans" cxnId="{73F54042-4A16-4801-A3AE-8C85E4234C89}">
      <dgm:prSet/>
      <dgm:spPr/>
      <dgm:t>
        <a:bodyPr/>
        <a:lstStyle/>
        <a:p>
          <a:pPr latinLnBrk="1"/>
          <a:endParaRPr lang="ko-KR" altLang="en-US"/>
        </a:p>
      </dgm:t>
    </dgm:pt>
    <dgm:pt modelId="{E99BD302-B2DA-4E32-8421-B846E93176FA}">
      <dgm:prSet phldrT="[텍스트]"/>
      <dgm:spPr>
        <a:ln>
          <a:solidFill>
            <a:srgbClr val="C00000"/>
          </a:solidFill>
        </a:ln>
      </dgm:spPr>
      <dgm:t>
        <a:bodyPr/>
        <a:lstStyle/>
        <a:p>
          <a:pPr latinLnBrk="1"/>
          <a:endParaRPr lang="ko-KR" altLang="en-US" dirty="0"/>
        </a:p>
      </dgm:t>
    </dgm:pt>
    <dgm:pt modelId="{B370640D-55F2-4375-B98E-0455B76406E6}" type="parTrans" cxnId="{ADFABF9C-3603-46A5-B049-F5404B9E00B0}">
      <dgm:prSet/>
      <dgm:spPr/>
      <dgm:t>
        <a:bodyPr/>
        <a:lstStyle/>
        <a:p>
          <a:pPr latinLnBrk="1"/>
          <a:endParaRPr lang="ko-KR" altLang="en-US"/>
        </a:p>
      </dgm:t>
    </dgm:pt>
    <dgm:pt modelId="{8F344589-FA40-49B0-AA9A-562E74B530D8}" type="sibTrans" cxnId="{ADFABF9C-3603-46A5-B049-F5404B9E00B0}">
      <dgm:prSet/>
      <dgm:spPr/>
      <dgm:t>
        <a:bodyPr/>
        <a:lstStyle/>
        <a:p>
          <a:pPr latinLnBrk="1"/>
          <a:endParaRPr lang="ko-KR" altLang="en-US"/>
        </a:p>
      </dgm:t>
    </dgm:pt>
    <dgm:pt modelId="{318FF117-ABBB-4A49-A248-A043A25D3C9E}">
      <dgm:prSet phldrT="[텍스트]"/>
      <dgm:spPr>
        <a:ln>
          <a:solidFill>
            <a:srgbClr val="C00000"/>
          </a:solidFill>
        </a:ln>
      </dgm:spPr>
      <dgm:t>
        <a:bodyPr/>
        <a:lstStyle/>
        <a:p>
          <a:pPr latinLnBrk="1"/>
          <a:endParaRPr lang="ko-KR" altLang="en-US" dirty="0"/>
        </a:p>
      </dgm:t>
    </dgm:pt>
    <dgm:pt modelId="{E120F6C8-353C-47AA-89EE-888A578102B1}" type="parTrans" cxnId="{5FA4ACBD-2529-4008-B876-BECF2951F25E}">
      <dgm:prSet/>
      <dgm:spPr/>
      <dgm:t>
        <a:bodyPr/>
        <a:lstStyle/>
        <a:p>
          <a:pPr latinLnBrk="1"/>
          <a:endParaRPr lang="ko-KR" altLang="en-US"/>
        </a:p>
      </dgm:t>
    </dgm:pt>
    <dgm:pt modelId="{8CD0821A-A07B-4FCC-B28C-08895FE17287}" type="sibTrans" cxnId="{5FA4ACBD-2529-4008-B876-BECF2951F25E}">
      <dgm:prSet/>
      <dgm:spPr/>
      <dgm:t>
        <a:bodyPr/>
        <a:lstStyle/>
        <a:p>
          <a:pPr latinLnBrk="1"/>
          <a:endParaRPr lang="ko-KR" altLang="en-US"/>
        </a:p>
      </dgm:t>
    </dgm:pt>
    <dgm:pt modelId="{9868AF75-2E56-4D63-BA1F-8AA4A3BB5291}">
      <dgm:prSet phldrT="[텍스트]"/>
      <dgm:spPr>
        <a:ln>
          <a:solidFill>
            <a:srgbClr val="C00000"/>
          </a:solidFill>
        </a:ln>
      </dgm:spPr>
      <dgm:t>
        <a:bodyPr/>
        <a:lstStyle/>
        <a:p>
          <a:pPr latinLnBrk="1"/>
          <a:endParaRPr lang="ko-KR" altLang="en-US" dirty="0"/>
        </a:p>
      </dgm:t>
    </dgm:pt>
    <dgm:pt modelId="{83741654-F856-44CC-A1A3-FBDF1216C7B6}" type="parTrans" cxnId="{79FD27CB-573C-4C8D-8EE9-D2CF7A44A16B}">
      <dgm:prSet/>
      <dgm:spPr/>
      <dgm:t>
        <a:bodyPr/>
        <a:lstStyle/>
        <a:p>
          <a:pPr latinLnBrk="1"/>
          <a:endParaRPr lang="ko-KR" altLang="en-US"/>
        </a:p>
      </dgm:t>
    </dgm:pt>
    <dgm:pt modelId="{6169F5F9-DED8-4770-8323-8C5CDB349034}" type="sibTrans" cxnId="{79FD27CB-573C-4C8D-8EE9-D2CF7A44A16B}">
      <dgm:prSet/>
      <dgm:spPr/>
      <dgm:t>
        <a:bodyPr/>
        <a:lstStyle/>
        <a:p>
          <a:pPr latinLnBrk="1"/>
          <a:endParaRPr lang="ko-KR" altLang="en-US"/>
        </a:p>
      </dgm:t>
    </dgm:pt>
    <dgm:pt modelId="{A0314187-B0EC-4F16-9ACF-A49C13F0A812}">
      <dgm:prSet phldrT="[텍스트]"/>
      <dgm:spPr>
        <a:ln>
          <a:solidFill>
            <a:srgbClr val="C00000"/>
          </a:solidFill>
        </a:ln>
      </dgm:spPr>
      <dgm:t>
        <a:bodyPr/>
        <a:lstStyle/>
        <a:p>
          <a:pPr latinLnBrk="1"/>
          <a:endParaRPr lang="ko-KR" altLang="en-US" dirty="0"/>
        </a:p>
      </dgm:t>
    </dgm:pt>
    <dgm:pt modelId="{F3EB8CEB-DBF2-437A-B9A2-7CC76B9017E0}" type="parTrans" cxnId="{9D3C88B2-E579-4571-8D7E-55F80BA4A58E}">
      <dgm:prSet/>
      <dgm:spPr/>
      <dgm:t>
        <a:bodyPr/>
        <a:lstStyle/>
        <a:p>
          <a:pPr latinLnBrk="1"/>
          <a:endParaRPr lang="ko-KR" altLang="en-US"/>
        </a:p>
      </dgm:t>
    </dgm:pt>
    <dgm:pt modelId="{5E5D8454-5F5F-4A2B-9BD0-5F3866AD30C6}" type="sibTrans" cxnId="{9D3C88B2-E579-4571-8D7E-55F80BA4A58E}">
      <dgm:prSet/>
      <dgm:spPr/>
      <dgm:t>
        <a:bodyPr/>
        <a:lstStyle/>
        <a:p>
          <a:pPr latinLnBrk="1"/>
          <a:endParaRPr lang="ko-KR" altLang="en-US"/>
        </a:p>
      </dgm:t>
    </dgm:pt>
    <dgm:pt modelId="{280D54B4-0FC1-4A42-8C4C-7D1D572AACF1}">
      <dgm:prSet phldrT="[텍스트]"/>
      <dgm:spPr>
        <a:ln>
          <a:solidFill>
            <a:srgbClr val="C00000"/>
          </a:solidFill>
        </a:ln>
      </dgm:spPr>
      <dgm:t>
        <a:bodyPr/>
        <a:lstStyle/>
        <a:p>
          <a:pPr latinLnBrk="1"/>
          <a:endParaRPr lang="ko-KR" altLang="en-US" dirty="0"/>
        </a:p>
      </dgm:t>
    </dgm:pt>
    <dgm:pt modelId="{E024FCE3-BE44-4DAC-A6A1-DEC5D04A0E53}" type="parTrans" cxnId="{20677E97-8DD4-43AA-9F32-866A8686CB70}">
      <dgm:prSet/>
      <dgm:spPr/>
      <dgm:t>
        <a:bodyPr/>
        <a:lstStyle/>
        <a:p>
          <a:pPr latinLnBrk="1"/>
          <a:endParaRPr lang="ko-KR" altLang="en-US"/>
        </a:p>
      </dgm:t>
    </dgm:pt>
    <dgm:pt modelId="{15D2423A-64D4-455D-9B95-677F952500BE}" type="sibTrans" cxnId="{20677E97-8DD4-43AA-9F32-866A8686CB70}">
      <dgm:prSet/>
      <dgm:spPr/>
      <dgm:t>
        <a:bodyPr/>
        <a:lstStyle/>
        <a:p>
          <a:pPr latinLnBrk="1"/>
          <a:endParaRPr lang="ko-KR" altLang="en-US"/>
        </a:p>
      </dgm:t>
    </dgm:pt>
    <dgm:pt modelId="{5924AEEA-6C84-4A9E-A49C-7D77D434AA80}">
      <dgm:prSet phldrT="[텍스트]"/>
      <dgm:spPr>
        <a:ln>
          <a:solidFill>
            <a:srgbClr val="C00000"/>
          </a:solidFill>
        </a:ln>
      </dgm:spPr>
      <dgm:t>
        <a:bodyPr/>
        <a:lstStyle/>
        <a:p>
          <a:pPr latinLnBrk="1"/>
          <a:endParaRPr lang="ko-KR" altLang="en-US" dirty="0"/>
        </a:p>
      </dgm:t>
    </dgm:pt>
    <dgm:pt modelId="{B2BA1549-0649-4040-9B4B-6C2C53858481}" type="parTrans" cxnId="{76DA584B-B07C-4CC2-9CEE-9CD265226AC7}">
      <dgm:prSet/>
      <dgm:spPr/>
      <dgm:t>
        <a:bodyPr/>
        <a:lstStyle/>
        <a:p>
          <a:pPr latinLnBrk="1"/>
          <a:endParaRPr lang="ko-KR" altLang="en-US"/>
        </a:p>
      </dgm:t>
    </dgm:pt>
    <dgm:pt modelId="{0804FD06-31DA-4416-A142-6C0970BA4D1C}" type="sibTrans" cxnId="{76DA584B-B07C-4CC2-9CEE-9CD265226AC7}">
      <dgm:prSet/>
      <dgm:spPr/>
      <dgm:t>
        <a:bodyPr/>
        <a:lstStyle/>
        <a:p>
          <a:pPr latinLnBrk="1"/>
          <a:endParaRPr lang="ko-KR" altLang="en-US"/>
        </a:p>
      </dgm:t>
    </dgm:pt>
    <dgm:pt modelId="{628B3C9C-E5DE-48A4-AF25-D6922961AECB}">
      <dgm:prSet phldrT="[텍스트]"/>
      <dgm:spPr>
        <a:ln>
          <a:solidFill>
            <a:srgbClr val="C00000"/>
          </a:solidFill>
        </a:ln>
      </dgm:spPr>
      <dgm:t>
        <a:bodyPr/>
        <a:lstStyle/>
        <a:p>
          <a:pPr latinLnBrk="1"/>
          <a:endParaRPr lang="ko-KR" altLang="en-US" dirty="0"/>
        </a:p>
      </dgm:t>
    </dgm:pt>
    <dgm:pt modelId="{DB9DA271-4D05-4F97-AD6C-5AE48AD1202E}" type="parTrans" cxnId="{928486C8-75FA-41C1-A761-EBC69E1C1F6D}">
      <dgm:prSet/>
      <dgm:spPr/>
      <dgm:t>
        <a:bodyPr/>
        <a:lstStyle/>
        <a:p>
          <a:pPr latinLnBrk="1"/>
          <a:endParaRPr lang="ko-KR" altLang="en-US"/>
        </a:p>
      </dgm:t>
    </dgm:pt>
    <dgm:pt modelId="{351D0537-4354-4F0B-A7A2-097E37C08FD4}" type="sibTrans" cxnId="{928486C8-75FA-41C1-A761-EBC69E1C1F6D}">
      <dgm:prSet/>
      <dgm:spPr/>
      <dgm:t>
        <a:bodyPr/>
        <a:lstStyle/>
        <a:p>
          <a:pPr latinLnBrk="1"/>
          <a:endParaRPr lang="ko-KR" altLang="en-US"/>
        </a:p>
      </dgm:t>
    </dgm:pt>
    <dgm:pt modelId="{B4DA0EA3-4015-4AFF-ACE2-DB918042731B}">
      <dgm:prSet phldrT="[텍스트]"/>
      <dgm:spPr>
        <a:ln>
          <a:solidFill>
            <a:srgbClr val="C00000"/>
          </a:solidFill>
        </a:ln>
      </dgm:spPr>
      <dgm:t>
        <a:bodyPr/>
        <a:lstStyle/>
        <a:p>
          <a:pPr latinLnBrk="1"/>
          <a:endParaRPr lang="ko-KR" altLang="en-US" dirty="0"/>
        </a:p>
      </dgm:t>
    </dgm:pt>
    <dgm:pt modelId="{D4881A45-0CE4-4191-9BE4-89773DF454F8}" type="parTrans" cxnId="{757916B0-5A33-43E2-BFA1-FAF58F5B1DE2}">
      <dgm:prSet/>
      <dgm:spPr/>
      <dgm:t>
        <a:bodyPr/>
        <a:lstStyle/>
        <a:p>
          <a:pPr latinLnBrk="1"/>
          <a:endParaRPr lang="ko-KR" altLang="en-US"/>
        </a:p>
      </dgm:t>
    </dgm:pt>
    <dgm:pt modelId="{8AA169A1-FCD6-4A04-A8FD-4A571C7058E1}" type="sibTrans" cxnId="{757916B0-5A33-43E2-BFA1-FAF58F5B1DE2}">
      <dgm:prSet/>
      <dgm:spPr/>
      <dgm:t>
        <a:bodyPr/>
        <a:lstStyle/>
        <a:p>
          <a:pPr latinLnBrk="1"/>
          <a:endParaRPr lang="ko-KR" altLang="en-US"/>
        </a:p>
      </dgm:t>
    </dgm:pt>
    <dgm:pt modelId="{23EA44C6-7407-43D6-94B1-5D1182C9B0F2}">
      <dgm:prSet phldrT="[텍스트]"/>
      <dgm:spPr>
        <a:ln>
          <a:solidFill>
            <a:srgbClr val="C00000"/>
          </a:solidFill>
        </a:ln>
      </dgm:spPr>
      <dgm:t>
        <a:bodyPr/>
        <a:lstStyle/>
        <a:p>
          <a:pPr latinLnBrk="1"/>
          <a:endParaRPr lang="ko-KR" altLang="en-US" dirty="0"/>
        </a:p>
      </dgm:t>
    </dgm:pt>
    <dgm:pt modelId="{B01A00C4-7202-48AF-BF81-76CABC8CD226}" type="parTrans" cxnId="{587BFAB8-963C-44EE-969D-07E000EB98F2}">
      <dgm:prSet/>
      <dgm:spPr/>
      <dgm:t>
        <a:bodyPr/>
        <a:lstStyle/>
        <a:p>
          <a:pPr latinLnBrk="1"/>
          <a:endParaRPr lang="ko-KR" altLang="en-US"/>
        </a:p>
      </dgm:t>
    </dgm:pt>
    <dgm:pt modelId="{8B995C65-7D2C-4B0A-8674-FF72A10630C2}" type="sibTrans" cxnId="{587BFAB8-963C-44EE-969D-07E000EB98F2}">
      <dgm:prSet/>
      <dgm:spPr/>
      <dgm:t>
        <a:bodyPr/>
        <a:lstStyle/>
        <a:p>
          <a:pPr latinLnBrk="1"/>
          <a:endParaRPr lang="ko-KR" altLang="en-US"/>
        </a:p>
      </dgm:t>
    </dgm:pt>
    <dgm:pt modelId="{3B04FD4E-8F96-4AA4-96AF-DDF30DFA15E9}">
      <dgm:prSet phldrT="[텍스트]"/>
      <dgm:spPr>
        <a:ln>
          <a:solidFill>
            <a:srgbClr val="C00000"/>
          </a:solidFill>
        </a:ln>
      </dgm:spPr>
      <dgm:t>
        <a:bodyPr/>
        <a:lstStyle/>
        <a:p>
          <a:pPr latinLnBrk="1"/>
          <a:endParaRPr lang="ko-KR" altLang="en-US" dirty="0"/>
        </a:p>
      </dgm:t>
    </dgm:pt>
    <dgm:pt modelId="{E74762D4-4199-4FCA-98B1-95CDDD6F1E06}" type="parTrans" cxnId="{60E6BA0C-8D4C-40FD-889F-5C4CBD68C1C9}">
      <dgm:prSet/>
      <dgm:spPr/>
      <dgm:t>
        <a:bodyPr/>
        <a:lstStyle/>
        <a:p>
          <a:pPr latinLnBrk="1"/>
          <a:endParaRPr lang="ko-KR" altLang="en-US"/>
        </a:p>
      </dgm:t>
    </dgm:pt>
    <dgm:pt modelId="{60A3E1EF-80A0-4B2E-9B67-E39AED9566BC}" type="sibTrans" cxnId="{60E6BA0C-8D4C-40FD-889F-5C4CBD68C1C9}">
      <dgm:prSet/>
      <dgm:spPr/>
      <dgm:t>
        <a:bodyPr/>
        <a:lstStyle/>
        <a:p>
          <a:pPr latinLnBrk="1"/>
          <a:endParaRPr lang="ko-KR" altLang="en-US"/>
        </a:p>
      </dgm:t>
    </dgm:pt>
    <dgm:pt modelId="{8596129E-C246-4B75-9C64-87430D14BFB9}">
      <dgm:prSet phldrT="[텍스트]"/>
      <dgm:spPr>
        <a:ln>
          <a:solidFill>
            <a:srgbClr val="C00000"/>
          </a:solidFill>
        </a:ln>
      </dgm:spPr>
      <dgm:t>
        <a:bodyPr/>
        <a:lstStyle/>
        <a:p>
          <a:pPr latinLnBrk="1"/>
          <a:endParaRPr lang="ko-KR" altLang="en-US" dirty="0"/>
        </a:p>
      </dgm:t>
    </dgm:pt>
    <dgm:pt modelId="{AA9DD2BB-E40F-46FB-887A-3C672CEB6CC7}" type="parTrans" cxnId="{C652C0DF-22C9-49D4-9FBA-2ADB072ABFDD}">
      <dgm:prSet/>
      <dgm:spPr/>
      <dgm:t>
        <a:bodyPr/>
        <a:lstStyle/>
        <a:p>
          <a:pPr latinLnBrk="1"/>
          <a:endParaRPr lang="ko-KR" altLang="en-US"/>
        </a:p>
      </dgm:t>
    </dgm:pt>
    <dgm:pt modelId="{240CE3F6-84FC-4486-B024-B2CE2DCC058F}" type="sibTrans" cxnId="{C652C0DF-22C9-49D4-9FBA-2ADB072ABFDD}">
      <dgm:prSet/>
      <dgm:spPr/>
      <dgm:t>
        <a:bodyPr/>
        <a:lstStyle/>
        <a:p>
          <a:pPr latinLnBrk="1"/>
          <a:endParaRPr lang="ko-KR" altLang="en-US"/>
        </a:p>
      </dgm:t>
    </dgm:pt>
    <dgm:pt modelId="{7A18A61C-5081-4EC9-B328-42C6785955F0}">
      <dgm:prSet phldrT="[텍스트]"/>
      <dgm:spPr>
        <a:ln>
          <a:solidFill>
            <a:srgbClr val="C00000"/>
          </a:solidFill>
        </a:ln>
      </dgm:spPr>
      <dgm:t>
        <a:bodyPr/>
        <a:lstStyle/>
        <a:p>
          <a:pPr latinLnBrk="1"/>
          <a:endParaRPr lang="ko-KR" altLang="en-US" dirty="0"/>
        </a:p>
      </dgm:t>
    </dgm:pt>
    <dgm:pt modelId="{615C53F4-AD6C-42D7-8120-7AD2D549D6CE}" type="parTrans" cxnId="{E39179B6-D37D-4A5A-B24E-7122A5C3409C}">
      <dgm:prSet/>
      <dgm:spPr/>
      <dgm:t>
        <a:bodyPr/>
        <a:lstStyle/>
        <a:p>
          <a:pPr latinLnBrk="1"/>
          <a:endParaRPr lang="ko-KR" altLang="en-US"/>
        </a:p>
      </dgm:t>
    </dgm:pt>
    <dgm:pt modelId="{AC7FCB26-FC57-4901-8C62-70E70847281C}" type="sibTrans" cxnId="{E39179B6-D37D-4A5A-B24E-7122A5C3409C}">
      <dgm:prSet/>
      <dgm:spPr/>
      <dgm:t>
        <a:bodyPr/>
        <a:lstStyle/>
        <a:p>
          <a:pPr latinLnBrk="1"/>
          <a:endParaRPr lang="ko-KR" altLang="en-US"/>
        </a:p>
      </dgm:t>
    </dgm:pt>
    <dgm:pt modelId="{4328FE8D-D964-45E0-8C24-D29FE25D8076}">
      <dgm:prSet phldrT="[텍스트]"/>
      <dgm:spPr>
        <a:ln>
          <a:solidFill>
            <a:srgbClr val="C00000"/>
          </a:solidFill>
        </a:ln>
      </dgm:spPr>
      <dgm:t>
        <a:bodyPr/>
        <a:lstStyle/>
        <a:p>
          <a:pPr latinLnBrk="1"/>
          <a:endParaRPr lang="ko-KR" altLang="en-US" dirty="0"/>
        </a:p>
      </dgm:t>
    </dgm:pt>
    <dgm:pt modelId="{23FF7142-EA87-43D8-9D22-291AA120C9C2}" type="parTrans" cxnId="{EB1E7EF6-2313-4C9B-8B45-6CA453EAD542}">
      <dgm:prSet/>
      <dgm:spPr/>
      <dgm:t>
        <a:bodyPr/>
        <a:lstStyle/>
        <a:p>
          <a:pPr latinLnBrk="1"/>
          <a:endParaRPr lang="ko-KR" altLang="en-US"/>
        </a:p>
      </dgm:t>
    </dgm:pt>
    <dgm:pt modelId="{7F5AFF6F-E856-4645-8B4B-0967DA526BA8}" type="sibTrans" cxnId="{EB1E7EF6-2313-4C9B-8B45-6CA453EAD542}">
      <dgm:prSet/>
      <dgm:spPr/>
      <dgm:t>
        <a:bodyPr/>
        <a:lstStyle/>
        <a:p>
          <a:pPr latinLnBrk="1"/>
          <a:endParaRPr lang="ko-KR" altLang="en-US"/>
        </a:p>
      </dgm:t>
    </dgm:pt>
    <dgm:pt modelId="{37F028C4-C24A-4F3F-95A5-37F55E87D6F9}" type="pres">
      <dgm:prSet presAssocID="{DC91C192-8B92-4C11-9699-5F20E75FDAE6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6F3C434D-8059-4029-BCCB-A0E41F0C9D73}" type="pres">
      <dgm:prSet presAssocID="{2BA8F253-8C00-415A-A221-CEF26432EAEC}" presName="parentLin" presStyleCnt="0"/>
      <dgm:spPr/>
    </dgm:pt>
    <dgm:pt modelId="{A7B610C6-48E2-4E9E-BD33-B9490B79032E}" type="pres">
      <dgm:prSet presAssocID="{2BA8F253-8C00-415A-A221-CEF26432EAEC}" presName="parentLeftMargin" presStyleLbl="node1" presStyleIdx="0" presStyleCnt="1"/>
      <dgm:spPr/>
      <dgm:t>
        <a:bodyPr/>
        <a:lstStyle/>
        <a:p>
          <a:pPr latinLnBrk="1"/>
          <a:endParaRPr lang="ko-KR" altLang="en-US"/>
        </a:p>
      </dgm:t>
    </dgm:pt>
    <dgm:pt modelId="{1F246E3E-2E79-4AEC-8C2C-5757C77E0F6A}" type="pres">
      <dgm:prSet presAssocID="{2BA8F253-8C00-415A-A221-CEF26432EAEC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FBCDF4E7-3C7F-48B1-A0B8-52DA200F0849}" type="pres">
      <dgm:prSet presAssocID="{2BA8F253-8C00-415A-A221-CEF26432EAEC}" presName="negativeSpace" presStyleCnt="0"/>
      <dgm:spPr/>
    </dgm:pt>
    <dgm:pt modelId="{8BC68297-FAC5-4318-83ED-4BFBCCC58241}" type="pres">
      <dgm:prSet presAssocID="{2BA8F253-8C00-415A-A221-CEF26432EAEC}" presName="childText" presStyleLbl="conFgAcc1" presStyleIdx="0" presStyleCnt="1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</dgm:ptLst>
  <dgm:cxnLst>
    <dgm:cxn modelId="{1CCB3C88-B5A1-473F-953B-73AA88230F46}" type="presOf" srcId="{318FF117-ABBB-4A49-A248-A043A25D3C9E}" destId="{8BC68297-FAC5-4318-83ED-4BFBCCC58241}" srcOrd="0" destOrd="12" presId="urn:microsoft.com/office/officeart/2005/8/layout/list1"/>
    <dgm:cxn modelId="{76DA584B-B07C-4CC2-9CEE-9CD265226AC7}" srcId="{2BA8F253-8C00-415A-A221-CEF26432EAEC}" destId="{5924AEEA-6C84-4A9E-A49C-7D77D434AA80}" srcOrd="4" destOrd="0" parTransId="{B2BA1549-0649-4040-9B4B-6C2C53858481}" sibTransId="{0804FD06-31DA-4416-A142-6C0970BA4D1C}"/>
    <dgm:cxn modelId="{B0EB5729-398C-4E04-9E99-4F619604B97B}" type="presOf" srcId="{B4DA0EA3-4015-4AFF-ACE2-DB918042731B}" destId="{8BC68297-FAC5-4318-83ED-4BFBCCC58241}" srcOrd="0" destOrd="6" presId="urn:microsoft.com/office/officeart/2005/8/layout/list1"/>
    <dgm:cxn modelId="{60E6BA0C-8D4C-40FD-889F-5C4CBD68C1C9}" srcId="{2BA8F253-8C00-415A-A221-CEF26432EAEC}" destId="{3B04FD4E-8F96-4AA4-96AF-DDF30DFA15E9}" srcOrd="8" destOrd="0" parTransId="{E74762D4-4199-4FCA-98B1-95CDDD6F1E06}" sibTransId="{60A3E1EF-80A0-4B2E-9B67-E39AED9566BC}"/>
    <dgm:cxn modelId="{9D3C88B2-E579-4571-8D7E-55F80BA4A58E}" srcId="{2BA8F253-8C00-415A-A221-CEF26432EAEC}" destId="{A0314187-B0EC-4F16-9ACF-A49C13F0A812}" srcOrd="2" destOrd="0" parTransId="{F3EB8CEB-DBF2-437A-B9A2-7CC76B9017E0}" sibTransId="{5E5D8454-5F5F-4A2B-9BD0-5F3866AD30C6}"/>
    <dgm:cxn modelId="{20677E97-8DD4-43AA-9F32-866A8686CB70}" srcId="{2BA8F253-8C00-415A-A221-CEF26432EAEC}" destId="{280D54B4-0FC1-4A42-8C4C-7D1D572AACF1}" srcOrd="3" destOrd="0" parTransId="{E024FCE3-BE44-4DAC-A6A1-DEC5D04A0E53}" sibTransId="{15D2423A-64D4-455D-9B95-677F952500BE}"/>
    <dgm:cxn modelId="{4B83413F-2481-4ACE-9326-C28A634E4503}" type="presOf" srcId="{2BA8F253-8C00-415A-A221-CEF26432EAEC}" destId="{1F246E3E-2E79-4AEC-8C2C-5757C77E0F6A}" srcOrd="1" destOrd="0" presId="urn:microsoft.com/office/officeart/2005/8/layout/list1"/>
    <dgm:cxn modelId="{E39179B6-D37D-4A5A-B24E-7122A5C3409C}" srcId="{2BA8F253-8C00-415A-A221-CEF26432EAEC}" destId="{7A18A61C-5081-4EC9-B328-42C6785955F0}" srcOrd="10" destOrd="0" parTransId="{615C53F4-AD6C-42D7-8120-7AD2D549D6CE}" sibTransId="{AC7FCB26-FC57-4901-8C62-70E70847281C}"/>
    <dgm:cxn modelId="{A7BC9FED-A240-403D-80A8-D2380F43674F}" type="presOf" srcId="{3B04FD4E-8F96-4AA4-96AF-DDF30DFA15E9}" destId="{8BC68297-FAC5-4318-83ED-4BFBCCC58241}" srcOrd="0" destOrd="8" presId="urn:microsoft.com/office/officeart/2005/8/layout/list1"/>
    <dgm:cxn modelId="{82B4AFF3-7978-4AD1-9CB8-810749B3221C}" type="presOf" srcId="{2BA8F253-8C00-415A-A221-CEF26432EAEC}" destId="{A7B610C6-48E2-4E9E-BD33-B9490B79032E}" srcOrd="0" destOrd="0" presId="urn:microsoft.com/office/officeart/2005/8/layout/list1"/>
    <dgm:cxn modelId="{02C82170-FF08-48E9-88B4-DEAA6F2B3AD6}" type="presOf" srcId="{9868AF75-2E56-4D63-BA1F-8AA4A3BB5291}" destId="{8BC68297-FAC5-4318-83ED-4BFBCCC58241}" srcOrd="0" destOrd="1" presId="urn:microsoft.com/office/officeart/2005/8/layout/list1"/>
    <dgm:cxn modelId="{757916B0-5A33-43E2-BFA1-FAF58F5B1DE2}" srcId="{2BA8F253-8C00-415A-A221-CEF26432EAEC}" destId="{B4DA0EA3-4015-4AFF-ACE2-DB918042731B}" srcOrd="6" destOrd="0" parTransId="{D4881A45-0CE4-4191-9BE4-89773DF454F8}" sibTransId="{8AA169A1-FCD6-4A04-A8FD-4A571C7058E1}"/>
    <dgm:cxn modelId="{928486C8-75FA-41C1-A761-EBC69E1C1F6D}" srcId="{2BA8F253-8C00-415A-A221-CEF26432EAEC}" destId="{628B3C9C-E5DE-48A4-AF25-D6922961AECB}" srcOrd="5" destOrd="0" parTransId="{DB9DA271-4D05-4F97-AD6C-5AE48AD1202E}" sibTransId="{351D0537-4354-4F0B-A7A2-097E37C08FD4}"/>
    <dgm:cxn modelId="{C652C0DF-22C9-49D4-9FBA-2ADB072ABFDD}" srcId="{2BA8F253-8C00-415A-A221-CEF26432EAEC}" destId="{8596129E-C246-4B75-9C64-87430D14BFB9}" srcOrd="9" destOrd="0" parTransId="{AA9DD2BB-E40F-46FB-887A-3C672CEB6CC7}" sibTransId="{240CE3F6-84FC-4486-B024-B2CE2DCC058F}"/>
    <dgm:cxn modelId="{1033DB66-810C-4A5B-9E64-BDA2F0800B24}" type="presOf" srcId="{DC91C192-8B92-4C11-9699-5F20E75FDAE6}" destId="{37F028C4-C24A-4F3F-95A5-37F55E87D6F9}" srcOrd="0" destOrd="0" presId="urn:microsoft.com/office/officeart/2005/8/layout/list1"/>
    <dgm:cxn modelId="{EB1E7EF6-2313-4C9B-8B45-6CA453EAD542}" srcId="{2BA8F253-8C00-415A-A221-CEF26432EAEC}" destId="{4328FE8D-D964-45E0-8C24-D29FE25D8076}" srcOrd="11" destOrd="0" parTransId="{23FF7142-EA87-43D8-9D22-291AA120C9C2}" sibTransId="{7F5AFF6F-E856-4645-8B4B-0967DA526BA8}"/>
    <dgm:cxn modelId="{BD61FDBC-AC26-4DF4-84B7-B52D9056F39A}" type="presOf" srcId="{4328FE8D-D964-45E0-8C24-D29FE25D8076}" destId="{8BC68297-FAC5-4318-83ED-4BFBCCC58241}" srcOrd="0" destOrd="11" presId="urn:microsoft.com/office/officeart/2005/8/layout/list1"/>
    <dgm:cxn modelId="{3FB5FF10-E9B9-43AD-83AC-43E5DF0A9F9D}" type="presOf" srcId="{5924AEEA-6C84-4A9E-A49C-7D77D434AA80}" destId="{8BC68297-FAC5-4318-83ED-4BFBCCC58241}" srcOrd="0" destOrd="4" presId="urn:microsoft.com/office/officeart/2005/8/layout/list1"/>
    <dgm:cxn modelId="{5FA4ACBD-2529-4008-B876-BECF2951F25E}" srcId="{2BA8F253-8C00-415A-A221-CEF26432EAEC}" destId="{318FF117-ABBB-4A49-A248-A043A25D3C9E}" srcOrd="12" destOrd="0" parTransId="{E120F6C8-353C-47AA-89EE-888A578102B1}" sibTransId="{8CD0821A-A07B-4FCC-B28C-08895FE17287}"/>
    <dgm:cxn modelId="{73F54042-4A16-4801-A3AE-8C85E4234C89}" srcId="{DC91C192-8B92-4C11-9699-5F20E75FDAE6}" destId="{2BA8F253-8C00-415A-A221-CEF26432EAEC}" srcOrd="0" destOrd="0" parTransId="{FD2B2D0B-A210-46B8-AA08-56067E5D4723}" sibTransId="{B957079B-2D94-4F49-A61B-E592D3B78407}"/>
    <dgm:cxn modelId="{ADFABF9C-3603-46A5-B049-F5404B9E00B0}" srcId="{2BA8F253-8C00-415A-A221-CEF26432EAEC}" destId="{E99BD302-B2DA-4E32-8421-B846E93176FA}" srcOrd="0" destOrd="0" parTransId="{B370640D-55F2-4375-B98E-0455B76406E6}" sibTransId="{8F344589-FA40-49B0-AA9A-562E74B530D8}"/>
    <dgm:cxn modelId="{E43DAEE2-39FE-47BA-836B-25EA60EA25B3}" type="presOf" srcId="{E99BD302-B2DA-4E32-8421-B846E93176FA}" destId="{8BC68297-FAC5-4318-83ED-4BFBCCC58241}" srcOrd="0" destOrd="0" presId="urn:microsoft.com/office/officeart/2005/8/layout/list1"/>
    <dgm:cxn modelId="{36A01200-5E79-44DC-BA70-82A25A2F3B39}" type="presOf" srcId="{23EA44C6-7407-43D6-94B1-5D1182C9B0F2}" destId="{8BC68297-FAC5-4318-83ED-4BFBCCC58241}" srcOrd="0" destOrd="7" presId="urn:microsoft.com/office/officeart/2005/8/layout/list1"/>
    <dgm:cxn modelId="{79FD27CB-573C-4C8D-8EE9-D2CF7A44A16B}" srcId="{2BA8F253-8C00-415A-A221-CEF26432EAEC}" destId="{9868AF75-2E56-4D63-BA1F-8AA4A3BB5291}" srcOrd="1" destOrd="0" parTransId="{83741654-F856-44CC-A1A3-FBDF1216C7B6}" sibTransId="{6169F5F9-DED8-4770-8323-8C5CDB349034}"/>
    <dgm:cxn modelId="{587BFAB8-963C-44EE-969D-07E000EB98F2}" srcId="{2BA8F253-8C00-415A-A221-CEF26432EAEC}" destId="{23EA44C6-7407-43D6-94B1-5D1182C9B0F2}" srcOrd="7" destOrd="0" parTransId="{B01A00C4-7202-48AF-BF81-76CABC8CD226}" sibTransId="{8B995C65-7D2C-4B0A-8674-FF72A10630C2}"/>
    <dgm:cxn modelId="{10C87772-1676-4864-8A7F-8E5DFF073347}" type="presOf" srcId="{7A18A61C-5081-4EC9-B328-42C6785955F0}" destId="{8BC68297-FAC5-4318-83ED-4BFBCCC58241}" srcOrd="0" destOrd="10" presId="urn:microsoft.com/office/officeart/2005/8/layout/list1"/>
    <dgm:cxn modelId="{0C96656E-A32A-4A54-8209-3C35C9AFBFE7}" type="presOf" srcId="{8596129E-C246-4B75-9C64-87430D14BFB9}" destId="{8BC68297-FAC5-4318-83ED-4BFBCCC58241}" srcOrd="0" destOrd="9" presId="urn:microsoft.com/office/officeart/2005/8/layout/list1"/>
    <dgm:cxn modelId="{0DA46ACC-E534-498C-ABEB-33E1D964D5FA}" type="presOf" srcId="{A0314187-B0EC-4F16-9ACF-A49C13F0A812}" destId="{8BC68297-FAC5-4318-83ED-4BFBCCC58241}" srcOrd="0" destOrd="2" presId="urn:microsoft.com/office/officeart/2005/8/layout/list1"/>
    <dgm:cxn modelId="{4A642A9F-23CD-4512-AF65-5A35D810CF48}" type="presOf" srcId="{628B3C9C-E5DE-48A4-AF25-D6922961AECB}" destId="{8BC68297-FAC5-4318-83ED-4BFBCCC58241}" srcOrd="0" destOrd="5" presId="urn:microsoft.com/office/officeart/2005/8/layout/list1"/>
    <dgm:cxn modelId="{E29FB9EE-B59B-411B-915D-DE35525971DB}" type="presOf" srcId="{280D54B4-0FC1-4A42-8C4C-7D1D572AACF1}" destId="{8BC68297-FAC5-4318-83ED-4BFBCCC58241}" srcOrd="0" destOrd="3" presId="urn:microsoft.com/office/officeart/2005/8/layout/list1"/>
    <dgm:cxn modelId="{E1069772-4471-46E7-932A-754C18B1B8B2}" type="presParOf" srcId="{37F028C4-C24A-4F3F-95A5-37F55E87D6F9}" destId="{6F3C434D-8059-4029-BCCB-A0E41F0C9D73}" srcOrd="0" destOrd="0" presId="urn:microsoft.com/office/officeart/2005/8/layout/list1"/>
    <dgm:cxn modelId="{D6FDF86D-8452-499F-BEB1-40776E13E15D}" type="presParOf" srcId="{6F3C434D-8059-4029-BCCB-A0E41F0C9D73}" destId="{A7B610C6-48E2-4E9E-BD33-B9490B79032E}" srcOrd="0" destOrd="0" presId="urn:microsoft.com/office/officeart/2005/8/layout/list1"/>
    <dgm:cxn modelId="{DEBD5CB9-EB83-46E3-87EB-E6F4A7B2573B}" type="presParOf" srcId="{6F3C434D-8059-4029-BCCB-A0E41F0C9D73}" destId="{1F246E3E-2E79-4AEC-8C2C-5757C77E0F6A}" srcOrd="1" destOrd="0" presId="urn:microsoft.com/office/officeart/2005/8/layout/list1"/>
    <dgm:cxn modelId="{8A470B94-69EE-47DE-968B-6956AB5B857B}" type="presParOf" srcId="{37F028C4-C24A-4F3F-95A5-37F55E87D6F9}" destId="{FBCDF4E7-3C7F-48B1-A0B8-52DA200F0849}" srcOrd="1" destOrd="0" presId="urn:microsoft.com/office/officeart/2005/8/layout/list1"/>
    <dgm:cxn modelId="{B556809C-06AD-4460-9C8B-4605006665B8}" type="presParOf" srcId="{37F028C4-C24A-4F3F-95A5-37F55E87D6F9}" destId="{8BC68297-FAC5-4318-83ED-4BFBCCC58241}" srcOrd="2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15.xml><?xml version="1.0" encoding="utf-8"?>
<dgm:dataModel xmlns:dgm="http://schemas.openxmlformats.org/drawingml/2006/diagram" xmlns:a="http://schemas.openxmlformats.org/drawingml/2006/main">
  <dgm:ptLst>
    <dgm:pt modelId="{F3A0D7D0-38DE-4D3E-B633-19FFE0FB3716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pPr latinLnBrk="1"/>
          <a:endParaRPr lang="ko-KR" altLang="en-US"/>
        </a:p>
      </dgm:t>
    </dgm:pt>
    <dgm:pt modelId="{ACF0BD26-7C1C-48EC-BF93-1A91466A210E}">
      <dgm:prSet phldrT="[텍스트]"/>
      <dgm:spPr>
        <a:solidFill>
          <a:srgbClr val="C00000"/>
        </a:solidFill>
      </dgm:spPr>
      <dgm:t>
        <a:bodyPr/>
        <a:lstStyle/>
        <a:p>
          <a:pPr latinLnBrk="1"/>
          <a:r>
            <a:rPr lang="ko-KR" altLang="en-US" b="1" dirty="0" smtClean="0"/>
            <a:t>단계별 동작 분석을 통한 체력 상태 및 훈련 방안 제시</a:t>
          </a:r>
          <a:endParaRPr lang="ko-KR" altLang="en-US" dirty="0"/>
        </a:p>
      </dgm:t>
    </dgm:pt>
    <dgm:pt modelId="{9E0AE8EB-227F-4D8E-A721-877757B1D9FF}" type="parTrans" cxnId="{2AD66DDF-F1F5-4426-8A39-4D36B0422556}">
      <dgm:prSet/>
      <dgm:spPr/>
      <dgm:t>
        <a:bodyPr/>
        <a:lstStyle/>
        <a:p>
          <a:pPr latinLnBrk="1"/>
          <a:endParaRPr lang="ko-KR" altLang="en-US"/>
        </a:p>
      </dgm:t>
    </dgm:pt>
    <dgm:pt modelId="{690C85DA-969F-4A63-9361-D47236E6436C}" type="sibTrans" cxnId="{2AD66DDF-F1F5-4426-8A39-4D36B0422556}">
      <dgm:prSet/>
      <dgm:spPr/>
      <dgm:t>
        <a:bodyPr/>
        <a:lstStyle/>
        <a:p>
          <a:pPr latinLnBrk="1"/>
          <a:endParaRPr lang="ko-KR" altLang="en-US"/>
        </a:p>
      </dgm:t>
    </dgm:pt>
    <dgm:pt modelId="{5253ECB6-60A7-4504-9DC0-8E9DF38DAA32}">
      <dgm:prSet phldrT="[텍스트]"/>
      <dgm:spPr>
        <a:ln>
          <a:solidFill>
            <a:srgbClr val="C00000"/>
          </a:solidFill>
        </a:ln>
      </dgm:spPr>
      <dgm:t>
        <a:bodyPr/>
        <a:lstStyle/>
        <a:p>
          <a:pPr latinLnBrk="1"/>
          <a:endParaRPr lang="ko-KR" altLang="en-US" dirty="0"/>
        </a:p>
      </dgm:t>
    </dgm:pt>
    <dgm:pt modelId="{547B500E-EC7F-4D38-8371-8525B417FDC7}" type="parTrans" cxnId="{A4DEC001-3363-49F0-818A-B4ED38FA4BC7}">
      <dgm:prSet/>
      <dgm:spPr/>
      <dgm:t>
        <a:bodyPr/>
        <a:lstStyle/>
        <a:p>
          <a:pPr latinLnBrk="1"/>
          <a:endParaRPr lang="ko-KR" altLang="en-US"/>
        </a:p>
      </dgm:t>
    </dgm:pt>
    <dgm:pt modelId="{2644543F-1693-45E8-B824-14CC61323481}" type="sibTrans" cxnId="{A4DEC001-3363-49F0-818A-B4ED38FA4BC7}">
      <dgm:prSet/>
      <dgm:spPr/>
      <dgm:t>
        <a:bodyPr/>
        <a:lstStyle/>
        <a:p>
          <a:pPr latinLnBrk="1"/>
          <a:endParaRPr lang="ko-KR" altLang="en-US"/>
        </a:p>
      </dgm:t>
    </dgm:pt>
    <dgm:pt modelId="{622843F0-B7C7-4D09-9E47-1096E28B88D3}">
      <dgm:prSet phldrT="[텍스트]"/>
      <dgm:spPr>
        <a:ln>
          <a:solidFill>
            <a:srgbClr val="C00000"/>
          </a:solidFill>
        </a:ln>
      </dgm:spPr>
      <dgm:t>
        <a:bodyPr/>
        <a:lstStyle/>
        <a:p>
          <a:pPr latinLnBrk="1"/>
          <a:endParaRPr lang="ko-KR" altLang="en-US" dirty="0"/>
        </a:p>
      </dgm:t>
    </dgm:pt>
    <dgm:pt modelId="{432BC9A5-86DA-45A3-9770-31E9B788826B}" type="parTrans" cxnId="{77D21B8F-ED14-4905-8F3F-9439708472F7}">
      <dgm:prSet/>
      <dgm:spPr/>
      <dgm:t>
        <a:bodyPr/>
        <a:lstStyle/>
        <a:p>
          <a:pPr latinLnBrk="1"/>
          <a:endParaRPr lang="ko-KR" altLang="en-US"/>
        </a:p>
      </dgm:t>
    </dgm:pt>
    <dgm:pt modelId="{FD18DA17-6657-4DBC-B16A-0FC304EB0E56}" type="sibTrans" cxnId="{77D21B8F-ED14-4905-8F3F-9439708472F7}">
      <dgm:prSet/>
      <dgm:spPr/>
      <dgm:t>
        <a:bodyPr/>
        <a:lstStyle/>
        <a:p>
          <a:pPr latinLnBrk="1"/>
          <a:endParaRPr lang="ko-KR" altLang="en-US"/>
        </a:p>
      </dgm:t>
    </dgm:pt>
    <dgm:pt modelId="{BA8DEE8B-6B44-4313-AE63-DE358E1AC1A0}">
      <dgm:prSet phldrT="[텍스트]"/>
      <dgm:spPr>
        <a:ln>
          <a:solidFill>
            <a:srgbClr val="C00000"/>
          </a:solidFill>
        </a:ln>
      </dgm:spPr>
      <dgm:t>
        <a:bodyPr/>
        <a:lstStyle/>
        <a:p>
          <a:pPr latinLnBrk="1"/>
          <a:endParaRPr lang="ko-KR" altLang="en-US" dirty="0"/>
        </a:p>
      </dgm:t>
    </dgm:pt>
    <dgm:pt modelId="{B2B0E891-8AF4-4CB9-A566-EB8078BB06C7}" type="parTrans" cxnId="{CB71C4EE-1CCD-487B-8745-909CFFCE74DC}">
      <dgm:prSet/>
      <dgm:spPr/>
      <dgm:t>
        <a:bodyPr/>
        <a:lstStyle/>
        <a:p>
          <a:pPr latinLnBrk="1"/>
          <a:endParaRPr lang="ko-KR" altLang="en-US"/>
        </a:p>
      </dgm:t>
    </dgm:pt>
    <dgm:pt modelId="{3112B7F6-B726-480D-8924-5640E1392594}" type="sibTrans" cxnId="{CB71C4EE-1CCD-487B-8745-909CFFCE74DC}">
      <dgm:prSet/>
      <dgm:spPr/>
      <dgm:t>
        <a:bodyPr/>
        <a:lstStyle/>
        <a:p>
          <a:pPr latinLnBrk="1"/>
          <a:endParaRPr lang="ko-KR" altLang="en-US"/>
        </a:p>
      </dgm:t>
    </dgm:pt>
    <dgm:pt modelId="{2ABE4F79-EF67-489B-89C5-7B7DA99D2551}">
      <dgm:prSet phldrT="[텍스트]"/>
      <dgm:spPr>
        <a:ln>
          <a:solidFill>
            <a:srgbClr val="C00000"/>
          </a:solidFill>
        </a:ln>
      </dgm:spPr>
      <dgm:t>
        <a:bodyPr/>
        <a:lstStyle/>
        <a:p>
          <a:pPr latinLnBrk="1"/>
          <a:endParaRPr lang="ko-KR" altLang="en-US" dirty="0"/>
        </a:p>
      </dgm:t>
    </dgm:pt>
    <dgm:pt modelId="{B241A120-05EA-4521-B61D-74B5EC75CBF0}" type="parTrans" cxnId="{B6D5448A-EBFE-4722-80E3-FFC1FDD68E2A}">
      <dgm:prSet/>
      <dgm:spPr/>
      <dgm:t>
        <a:bodyPr/>
        <a:lstStyle/>
        <a:p>
          <a:pPr latinLnBrk="1"/>
          <a:endParaRPr lang="ko-KR" altLang="en-US"/>
        </a:p>
      </dgm:t>
    </dgm:pt>
    <dgm:pt modelId="{3D5C6EEE-2ACD-4259-9653-B939849A327A}" type="sibTrans" cxnId="{B6D5448A-EBFE-4722-80E3-FFC1FDD68E2A}">
      <dgm:prSet/>
      <dgm:spPr/>
      <dgm:t>
        <a:bodyPr/>
        <a:lstStyle/>
        <a:p>
          <a:pPr latinLnBrk="1"/>
          <a:endParaRPr lang="ko-KR" altLang="en-US"/>
        </a:p>
      </dgm:t>
    </dgm:pt>
    <dgm:pt modelId="{3BF40B3D-2605-4B1B-B68E-29E8770A3687}">
      <dgm:prSet phldrT="[텍스트]"/>
      <dgm:spPr>
        <a:ln>
          <a:solidFill>
            <a:srgbClr val="C00000"/>
          </a:solidFill>
        </a:ln>
      </dgm:spPr>
      <dgm:t>
        <a:bodyPr/>
        <a:lstStyle/>
        <a:p>
          <a:pPr latinLnBrk="1"/>
          <a:endParaRPr lang="ko-KR" altLang="en-US" dirty="0"/>
        </a:p>
      </dgm:t>
    </dgm:pt>
    <dgm:pt modelId="{A9D4EB0E-D48C-4F95-9AEA-B9607D689F6B}" type="parTrans" cxnId="{A8D5AD5B-BFD6-43F1-BD04-79E698770B84}">
      <dgm:prSet/>
      <dgm:spPr/>
      <dgm:t>
        <a:bodyPr/>
        <a:lstStyle/>
        <a:p>
          <a:pPr latinLnBrk="1"/>
          <a:endParaRPr lang="ko-KR" altLang="en-US"/>
        </a:p>
      </dgm:t>
    </dgm:pt>
    <dgm:pt modelId="{F2429B63-FB26-4AC4-9F3B-C7ED06688347}" type="sibTrans" cxnId="{A8D5AD5B-BFD6-43F1-BD04-79E698770B84}">
      <dgm:prSet/>
      <dgm:spPr/>
      <dgm:t>
        <a:bodyPr/>
        <a:lstStyle/>
        <a:p>
          <a:pPr latinLnBrk="1"/>
          <a:endParaRPr lang="ko-KR" altLang="en-US"/>
        </a:p>
      </dgm:t>
    </dgm:pt>
    <dgm:pt modelId="{EC0A9AC6-10F8-432B-8A1C-59543FAB6ED4}">
      <dgm:prSet phldrT="[텍스트]"/>
      <dgm:spPr>
        <a:ln>
          <a:solidFill>
            <a:srgbClr val="C00000"/>
          </a:solidFill>
        </a:ln>
      </dgm:spPr>
      <dgm:t>
        <a:bodyPr/>
        <a:lstStyle/>
        <a:p>
          <a:pPr latinLnBrk="1"/>
          <a:endParaRPr lang="ko-KR" altLang="en-US" dirty="0"/>
        </a:p>
      </dgm:t>
    </dgm:pt>
    <dgm:pt modelId="{3540EA8D-2729-44A4-8E5B-11E6279FBB79}" type="parTrans" cxnId="{4C267AA7-6F60-49D7-BDF8-0E567CB81D52}">
      <dgm:prSet/>
      <dgm:spPr/>
      <dgm:t>
        <a:bodyPr/>
        <a:lstStyle/>
        <a:p>
          <a:pPr latinLnBrk="1"/>
          <a:endParaRPr lang="ko-KR" altLang="en-US"/>
        </a:p>
      </dgm:t>
    </dgm:pt>
    <dgm:pt modelId="{5F49B703-A6EB-4467-A271-4BCD68B057E8}" type="sibTrans" cxnId="{4C267AA7-6F60-49D7-BDF8-0E567CB81D52}">
      <dgm:prSet/>
      <dgm:spPr/>
      <dgm:t>
        <a:bodyPr/>
        <a:lstStyle/>
        <a:p>
          <a:pPr latinLnBrk="1"/>
          <a:endParaRPr lang="ko-KR" altLang="en-US"/>
        </a:p>
      </dgm:t>
    </dgm:pt>
    <dgm:pt modelId="{5E3BBB76-4771-40C3-BD39-2E4B32B063C1}">
      <dgm:prSet phldrT="[텍스트]"/>
      <dgm:spPr>
        <a:ln>
          <a:solidFill>
            <a:srgbClr val="C00000"/>
          </a:solidFill>
        </a:ln>
      </dgm:spPr>
      <dgm:t>
        <a:bodyPr/>
        <a:lstStyle/>
        <a:p>
          <a:pPr latinLnBrk="1"/>
          <a:endParaRPr lang="ko-KR" altLang="en-US" dirty="0"/>
        </a:p>
      </dgm:t>
    </dgm:pt>
    <dgm:pt modelId="{D26C201E-E4A6-4826-90A4-85ED9ADB62A6}" type="parTrans" cxnId="{6F5720D9-11DA-4FBA-B394-0D8AF9D3A148}">
      <dgm:prSet/>
      <dgm:spPr/>
      <dgm:t>
        <a:bodyPr/>
        <a:lstStyle/>
        <a:p>
          <a:pPr latinLnBrk="1"/>
          <a:endParaRPr lang="ko-KR" altLang="en-US"/>
        </a:p>
      </dgm:t>
    </dgm:pt>
    <dgm:pt modelId="{F9A1A9FD-FEDE-4BD8-A445-AE5EDC7FA5F0}" type="sibTrans" cxnId="{6F5720D9-11DA-4FBA-B394-0D8AF9D3A148}">
      <dgm:prSet/>
      <dgm:spPr/>
      <dgm:t>
        <a:bodyPr/>
        <a:lstStyle/>
        <a:p>
          <a:pPr latinLnBrk="1"/>
          <a:endParaRPr lang="ko-KR" altLang="en-US"/>
        </a:p>
      </dgm:t>
    </dgm:pt>
    <dgm:pt modelId="{070C590A-08B1-4BAE-A0E7-A9432B915305}">
      <dgm:prSet phldrT="[텍스트]"/>
      <dgm:spPr>
        <a:ln>
          <a:solidFill>
            <a:srgbClr val="C00000"/>
          </a:solidFill>
        </a:ln>
      </dgm:spPr>
      <dgm:t>
        <a:bodyPr/>
        <a:lstStyle/>
        <a:p>
          <a:pPr latinLnBrk="1"/>
          <a:endParaRPr lang="ko-KR" altLang="en-US" dirty="0"/>
        </a:p>
      </dgm:t>
    </dgm:pt>
    <dgm:pt modelId="{7065D0D6-F1D6-4855-AD04-43055F9F401A}" type="parTrans" cxnId="{453C83B9-AC87-4BD3-AA24-1311E7D474B4}">
      <dgm:prSet/>
      <dgm:spPr/>
      <dgm:t>
        <a:bodyPr/>
        <a:lstStyle/>
        <a:p>
          <a:pPr latinLnBrk="1"/>
          <a:endParaRPr lang="ko-KR" altLang="en-US"/>
        </a:p>
      </dgm:t>
    </dgm:pt>
    <dgm:pt modelId="{D55F424A-62C2-4967-BE39-3A2FB8341C51}" type="sibTrans" cxnId="{453C83B9-AC87-4BD3-AA24-1311E7D474B4}">
      <dgm:prSet/>
      <dgm:spPr/>
      <dgm:t>
        <a:bodyPr/>
        <a:lstStyle/>
        <a:p>
          <a:pPr latinLnBrk="1"/>
          <a:endParaRPr lang="ko-KR" altLang="en-US"/>
        </a:p>
      </dgm:t>
    </dgm:pt>
    <dgm:pt modelId="{8EB4C1B0-17B0-4665-9D2B-0CE2B457D923}">
      <dgm:prSet phldrT="[텍스트]"/>
      <dgm:spPr>
        <a:ln>
          <a:solidFill>
            <a:srgbClr val="C00000"/>
          </a:solidFill>
        </a:ln>
      </dgm:spPr>
      <dgm:t>
        <a:bodyPr/>
        <a:lstStyle/>
        <a:p>
          <a:pPr latinLnBrk="1"/>
          <a:endParaRPr lang="ko-KR" altLang="en-US" dirty="0"/>
        </a:p>
      </dgm:t>
    </dgm:pt>
    <dgm:pt modelId="{078DDAF9-55D1-4986-B57E-CECAE5FC2644}" type="parTrans" cxnId="{1F5189D0-3902-43E6-B7D9-D44A4D31E585}">
      <dgm:prSet/>
      <dgm:spPr/>
      <dgm:t>
        <a:bodyPr/>
        <a:lstStyle/>
        <a:p>
          <a:pPr latinLnBrk="1"/>
          <a:endParaRPr lang="ko-KR" altLang="en-US"/>
        </a:p>
      </dgm:t>
    </dgm:pt>
    <dgm:pt modelId="{44E7AD86-E0A3-4D78-AFD1-68C5898CE428}" type="sibTrans" cxnId="{1F5189D0-3902-43E6-B7D9-D44A4D31E585}">
      <dgm:prSet/>
      <dgm:spPr/>
      <dgm:t>
        <a:bodyPr/>
        <a:lstStyle/>
        <a:p>
          <a:pPr latinLnBrk="1"/>
          <a:endParaRPr lang="ko-KR" altLang="en-US"/>
        </a:p>
      </dgm:t>
    </dgm:pt>
    <dgm:pt modelId="{79DD6077-0C66-4A23-83CE-7285734F2D04}">
      <dgm:prSet phldrT="[텍스트]"/>
      <dgm:spPr>
        <a:ln>
          <a:solidFill>
            <a:srgbClr val="C00000"/>
          </a:solidFill>
        </a:ln>
      </dgm:spPr>
      <dgm:t>
        <a:bodyPr/>
        <a:lstStyle/>
        <a:p>
          <a:pPr latinLnBrk="1"/>
          <a:endParaRPr lang="ko-KR" altLang="en-US" dirty="0"/>
        </a:p>
      </dgm:t>
    </dgm:pt>
    <dgm:pt modelId="{6A4171BE-D21D-4F8D-BF00-CD18B03544B7}" type="parTrans" cxnId="{7C08B42B-2B67-4DD1-A5A5-6AC1707A2337}">
      <dgm:prSet/>
      <dgm:spPr/>
      <dgm:t>
        <a:bodyPr/>
        <a:lstStyle/>
        <a:p>
          <a:pPr latinLnBrk="1"/>
          <a:endParaRPr lang="ko-KR" altLang="en-US"/>
        </a:p>
      </dgm:t>
    </dgm:pt>
    <dgm:pt modelId="{AACF4DC1-6B6D-4468-B59E-EF40B31C8C10}" type="sibTrans" cxnId="{7C08B42B-2B67-4DD1-A5A5-6AC1707A2337}">
      <dgm:prSet/>
      <dgm:spPr/>
      <dgm:t>
        <a:bodyPr/>
        <a:lstStyle/>
        <a:p>
          <a:pPr latinLnBrk="1"/>
          <a:endParaRPr lang="ko-KR" altLang="en-US"/>
        </a:p>
      </dgm:t>
    </dgm:pt>
    <dgm:pt modelId="{D85CEE8A-F50F-4372-8D3A-B636490B3E58}">
      <dgm:prSet phldrT="[텍스트]"/>
      <dgm:spPr>
        <a:ln>
          <a:solidFill>
            <a:srgbClr val="C00000"/>
          </a:solidFill>
        </a:ln>
      </dgm:spPr>
      <dgm:t>
        <a:bodyPr/>
        <a:lstStyle/>
        <a:p>
          <a:pPr latinLnBrk="1"/>
          <a:endParaRPr lang="ko-KR" altLang="en-US" dirty="0"/>
        </a:p>
      </dgm:t>
    </dgm:pt>
    <dgm:pt modelId="{E908646F-745E-42DA-A37C-4BAB96D7A7E2}" type="parTrans" cxnId="{20F03983-5116-41FA-8D43-55DA02D21EEF}">
      <dgm:prSet/>
      <dgm:spPr/>
      <dgm:t>
        <a:bodyPr/>
        <a:lstStyle/>
        <a:p>
          <a:pPr latinLnBrk="1"/>
          <a:endParaRPr lang="ko-KR" altLang="en-US"/>
        </a:p>
      </dgm:t>
    </dgm:pt>
    <dgm:pt modelId="{A9F3A90E-959C-42FC-91C0-198A94D30C0B}" type="sibTrans" cxnId="{20F03983-5116-41FA-8D43-55DA02D21EEF}">
      <dgm:prSet/>
      <dgm:spPr/>
      <dgm:t>
        <a:bodyPr/>
        <a:lstStyle/>
        <a:p>
          <a:pPr latinLnBrk="1"/>
          <a:endParaRPr lang="ko-KR" altLang="en-US"/>
        </a:p>
      </dgm:t>
    </dgm:pt>
    <dgm:pt modelId="{3DF0FE90-2DCF-479D-BBEE-50D2ADC96148}">
      <dgm:prSet phldrT="[텍스트]"/>
      <dgm:spPr>
        <a:ln>
          <a:solidFill>
            <a:srgbClr val="C00000"/>
          </a:solidFill>
        </a:ln>
      </dgm:spPr>
      <dgm:t>
        <a:bodyPr/>
        <a:lstStyle/>
        <a:p>
          <a:pPr latinLnBrk="1"/>
          <a:endParaRPr lang="ko-KR" altLang="en-US" dirty="0"/>
        </a:p>
      </dgm:t>
    </dgm:pt>
    <dgm:pt modelId="{E650F5F6-A533-4F1B-8E4E-E78A3AE31041}" type="parTrans" cxnId="{FCD0758E-F560-42D7-99CA-E03DED77D51D}">
      <dgm:prSet/>
      <dgm:spPr/>
      <dgm:t>
        <a:bodyPr/>
        <a:lstStyle/>
        <a:p>
          <a:pPr latinLnBrk="1"/>
          <a:endParaRPr lang="ko-KR" altLang="en-US"/>
        </a:p>
      </dgm:t>
    </dgm:pt>
    <dgm:pt modelId="{3E0C9EF0-1104-497F-A5B5-DE5EDEEE3785}" type="sibTrans" cxnId="{FCD0758E-F560-42D7-99CA-E03DED77D51D}">
      <dgm:prSet/>
      <dgm:spPr/>
      <dgm:t>
        <a:bodyPr/>
        <a:lstStyle/>
        <a:p>
          <a:pPr latinLnBrk="1"/>
          <a:endParaRPr lang="ko-KR" altLang="en-US"/>
        </a:p>
      </dgm:t>
    </dgm:pt>
    <dgm:pt modelId="{57603828-C394-4D9E-8342-3F4014E8806E}">
      <dgm:prSet phldrT="[텍스트]"/>
      <dgm:spPr>
        <a:ln>
          <a:solidFill>
            <a:srgbClr val="C00000"/>
          </a:solidFill>
        </a:ln>
      </dgm:spPr>
      <dgm:t>
        <a:bodyPr/>
        <a:lstStyle/>
        <a:p>
          <a:pPr latinLnBrk="1"/>
          <a:endParaRPr lang="ko-KR" altLang="en-US" dirty="0"/>
        </a:p>
      </dgm:t>
    </dgm:pt>
    <dgm:pt modelId="{ECDF6046-77E5-4189-B859-FA1713AD3406}" type="parTrans" cxnId="{012F134C-F8FD-4B5A-A0EB-0DA0C93A53D4}">
      <dgm:prSet/>
      <dgm:spPr/>
      <dgm:t>
        <a:bodyPr/>
        <a:lstStyle/>
        <a:p>
          <a:pPr latinLnBrk="1"/>
          <a:endParaRPr lang="ko-KR" altLang="en-US"/>
        </a:p>
      </dgm:t>
    </dgm:pt>
    <dgm:pt modelId="{99F8080F-0E97-49E9-B344-9FAFCACAE1DC}" type="sibTrans" cxnId="{012F134C-F8FD-4B5A-A0EB-0DA0C93A53D4}">
      <dgm:prSet/>
      <dgm:spPr/>
      <dgm:t>
        <a:bodyPr/>
        <a:lstStyle/>
        <a:p>
          <a:pPr latinLnBrk="1"/>
          <a:endParaRPr lang="ko-KR" altLang="en-US"/>
        </a:p>
      </dgm:t>
    </dgm:pt>
    <dgm:pt modelId="{65EEC589-358C-4A2C-9DDF-50693819FCFE}" type="pres">
      <dgm:prSet presAssocID="{F3A0D7D0-38DE-4D3E-B633-19FFE0FB3716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BF8B9396-C2D2-43D8-AFE8-ECB5C288F5BB}" type="pres">
      <dgm:prSet presAssocID="{ACF0BD26-7C1C-48EC-BF93-1A91466A210E}" presName="parentLin" presStyleCnt="0"/>
      <dgm:spPr/>
    </dgm:pt>
    <dgm:pt modelId="{9ACBF5F7-7F05-4F97-8D23-A5E5A0D38268}" type="pres">
      <dgm:prSet presAssocID="{ACF0BD26-7C1C-48EC-BF93-1A91466A210E}" presName="parentLeftMargin" presStyleLbl="node1" presStyleIdx="0" presStyleCnt="1"/>
      <dgm:spPr/>
      <dgm:t>
        <a:bodyPr/>
        <a:lstStyle/>
        <a:p>
          <a:pPr latinLnBrk="1"/>
          <a:endParaRPr lang="ko-KR" altLang="en-US"/>
        </a:p>
      </dgm:t>
    </dgm:pt>
    <dgm:pt modelId="{09B37DCB-37EA-48DF-82C7-BC5D0DA1141A}" type="pres">
      <dgm:prSet presAssocID="{ACF0BD26-7C1C-48EC-BF93-1A91466A210E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C59B52E2-3356-4690-9217-9D763D0A785D}" type="pres">
      <dgm:prSet presAssocID="{ACF0BD26-7C1C-48EC-BF93-1A91466A210E}" presName="negativeSpace" presStyleCnt="0"/>
      <dgm:spPr/>
    </dgm:pt>
    <dgm:pt modelId="{1438CC31-28AA-492E-BE2B-528126C4E0FD}" type="pres">
      <dgm:prSet presAssocID="{ACF0BD26-7C1C-48EC-BF93-1A91466A210E}" presName="childText" presStyleLbl="conFgAcc1" presStyleIdx="0" presStyleCnt="1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</dgm:ptLst>
  <dgm:cxnLst>
    <dgm:cxn modelId="{42AECCAD-FAE9-4719-A032-5B35833B2C62}" type="presOf" srcId="{79DD6077-0C66-4A23-83CE-7285734F2D04}" destId="{1438CC31-28AA-492E-BE2B-528126C4E0FD}" srcOrd="0" destOrd="8" presId="urn:microsoft.com/office/officeart/2005/8/layout/list1"/>
    <dgm:cxn modelId="{1F5189D0-3902-43E6-B7D9-D44A4D31E585}" srcId="{ACF0BD26-7C1C-48EC-BF93-1A91466A210E}" destId="{8EB4C1B0-17B0-4665-9D2B-0CE2B457D923}" srcOrd="7" destOrd="0" parTransId="{078DDAF9-55D1-4986-B57E-CECAE5FC2644}" sibTransId="{44E7AD86-E0A3-4D78-AFD1-68C5898CE428}"/>
    <dgm:cxn modelId="{D35AEE0A-C6F8-48C9-B84B-BFFF88AC8F5D}" type="presOf" srcId="{D85CEE8A-F50F-4372-8D3A-B636490B3E58}" destId="{1438CC31-28AA-492E-BE2B-528126C4E0FD}" srcOrd="0" destOrd="9" presId="urn:microsoft.com/office/officeart/2005/8/layout/list1"/>
    <dgm:cxn modelId="{4C267AA7-6F60-49D7-BDF8-0E567CB81D52}" srcId="{ACF0BD26-7C1C-48EC-BF93-1A91466A210E}" destId="{EC0A9AC6-10F8-432B-8A1C-59543FAB6ED4}" srcOrd="4" destOrd="0" parTransId="{3540EA8D-2729-44A4-8E5B-11E6279FBB79}" sibTransId="{5F49B703-A6EB-4467-A271-4BCD68B057E8}"/>
    <dgm:cxn modelId="{7655063C-7B24-4B72-80A3-88C8E2A8F5F9}" type="presOf" srcId="{F3A0D7D0-38DE-4D3E-B633-19FFE0FB3716}" destId="{65EEC589-358C-4A2C-9DDF-50693819FCFE}" srcOrd="0" destOrd="0" presId="urn:microsoft.com/office/officeart/2005/8/layout/list1"/>
    <dgm:cxn modelId="{A4DEC001-3363-49F0-818A-B4ED38FA4BC7}" srcId="{ACF0BD26-7C1C-48EC-BF93-1A91466A210E}" destId="{5253ECB6-60A7-4504-9DC0-8E9DF38DAA32}" srcOrd="0" destOrd="0" parTransId="{547B500E-EC7F-4D38-8371-8525B417FDC7}" sibTransId="{2644543F-1693-45E8-B824-14CC61323481}"/>
    <dgm:cxn modelId="{506ED6BE-EF39-45A3-BD49-3A5FB08C0C79}" type="presOf" srcId="{EC0A9AC6-10F8-432B-8A1C-59543FAB6ED4}" destId="{1438CC31-28AA-492E-BE2B-528126C4E0FD}" srcOrd="0" destOrd="4" presId="urn:microsoft.com/office/officeart/2005/8/layout/list1"/>
    <dgm:cxn modelId="{81944226-8A90-4113-8CAB-3E10B59F3443}" type="presOf" srcId="{8EB4C1B0-17B0-4665-9D2B-0CE2B457D923}" destId="{1438CC31-28AA-492E-BE2B-528126C4E0FD}" srcOrd="0" destOrd="7" presId="urn:microsoft.com/office/officeart/2005/8/layout/list1"/>
    <dgm:cxn modelId="{2AD66DDF-F1F5-4426-8A39-4D36B0422556}" srcId="{F3A0D7D0-38DE-4D3E-B633-19FFE0FB3716}" destId="{ACF0BD26-7C1C-48EC-BF93-1A91466A210E}" srcOrd="0" destOrd="0" parTransId="{9E0AE8EB-227F-4D8E-A721-877757B1D9FF}" sibTransId="{690C85DA-969F-4A63-9361-D47236E6436C}"/>
    <dgm:cxn modelId="{D41E31BB-6E05-46D2-8F2B-823F0A512605}" type="presOf" srcId="{ACF0BD26-7C1C-48EC-BF93-1A91466A210E}" destId="{09B37DCB-37EA-48DF-82C7-BC5D0DA1141A}" srcOrd="1" destOrd="0" presId="urn:microsoft.com/office/officeart/2005/8/layout/list1"/>
    <dgm:cxn modelId="{CB71C4EE-1CCD-487B-8745-909CFFCE74DC}" srcId="{ACF0BD26-7C1C-48EC-BF93-1A91466A210E}" destId="{BA8DEE8B-6B44-4313-AE63-DE358E1AC1A0}" srcOrd="1" destOrd="0" parTransId="{B2B0E891-8AF4-4CB9-A566-EB8078BB06C7}" sibTransId="{3112B7F6-B726-480D-8924-5640E1392594}"/>
    <dgm:cxn modelId="{A8D5AD5B-BFD6-43F1-BD04-79E698770B84}" srcId="{ACF0BD26-7C1C-48EC-BF93-1A91466A210E}" destId="{3BF40B3D-2605-4B1B-B68E-29E8770A3687}" srcOrd="3" destOrd="0" parTransId="{A9D4EB0E-D48C-4F95-9AEA-B9607D689F6B}" sibTransId="{F2429B63-FB26-4AC4-9F3B-C7ED06688347}"/>
    <dgm:cxn modelId="{B6D5448A-EBFE-4722-80E3-FFC1FDD68E2A}" srcId="{ACF0BD26-7C1C-48EC-BF93-1A91466A210E}" destId="{2ABE4F79-EF67-489B-89C5-7B7DA99D2551}" srcOrd="2" destOrd="0" parTransId="{B241A120-05EA-4521-B61D-74B5EC75CBF0}" sibTransId="{3D5C6EEE-2ACD-4259-9653-B939849A327A}"/>
    <dgm:cxn modelId="{7C73BED8-A1DF-4444-B150-67FD79B45428}" type="presOf" srcId="{BA8DEE8B-6B44-4313-AE63-DE358E1AC1A0}" destId="{1438CC31-28AA-492E-BE2B-528126C4E0FD}" srcOrd="0" destOrd="1" presId="urn:microsoft.com/office/officeart/2005/8/layout/list1"/>
    <dgm:cxn modelId="{012F134C-F8FD-4B5A-A0EB-0DA0C93A53D4}" srcId="{ACF0BD26-7C1C-48EC-BF93-1A91466A210E}" destId="{57603828-C394-4D9E-8342-3F4014E8806E}" srcOrd="11" destOrd="0" parTransId="{ECDF6046-77E5-4189-B859-FA1713AD3406}" sibTransId="{99F8080F-0E97-49E9-B344-9FAFCACAE1DC}"/>
    <dgm:cxn modelId="{8701D37B-99D4-486B-880B-91255D97BC34}" type="presOf" srcId="{622843F0-B7C7-4D09-9E47-1096E28B88D3}" destId="{1438CC31-28AA-492E-BE2B-528126C4E0FD}" srcOrd="0" destOrd="12" presId="urn:microsoft.com/office/officeart/2005/8/layout/list1"/>
    <dgm:cxn modelId="{A2F719F0-8E1A-4FC0-AA44-3CF3978FE4DF}" type="presOf" srcId="{2ABE4F79-EF67-489B-89C5-7B7DA99D2551}" destId="{1438CC31-28AA-492E-BE2B-528126C4E0FD}" srcOrd="0" destOrd="2" presId="urn:microsoft.com/office/officeart/2005/8/layout/list1"/>
    <dgm:cxn modelId="{6F5720D9-11DA-4FBA-B394-0D8AF9D3A148}" srcId="{ACF0BD26-7C1C-48EC-BF93-1A91466A210E}" destId="{5E3BBB76-4771-40C3-BD39-2E4B32B063C1}" srcOrd="5" destOrd="0" parTransId="{D26C201E-E4A6-4826-90A4-85ED9ADB62A6}" sibTransId="{F9A1A9FD-FEDE-4BD8-A445-AE5EDC7FA5F0}"/>
    <dgm:cxn modelId="{B896A47B-52B5-453C-9AC6-C441DB700BBC}" type="presOf" srcId="{ACF0BD26-7C1C-48EC-BF93-1A91466A210E}" destId="{9ACBF5F7-7F05-4F97-8D23-A5E5A0D38268}" srcOrd="0" destOrd="0" presId="urn:microsoft.com/office/officeart/2005/8/layout/list1"/>
    <dgm:cxn modelId="{FCD0758E-F560-42D7-99CA-E03DED77D51D}" srcId="{ACF0BD26-7C1C-48EC-BF93-1A91466A210E}" destId="{3DF0FE90-2DCF-479D-BBEE-50D2ADC96148}" srcOrd="10" destOrd="0" parTransId="{E650F5F6-A533-4F1B-8E4E-E78A3AE31041}" sibTransId="{3E0C9EF0-1104-497F-A5B5-DE5EDEEE3785}"/>
    <dgm:cxn modelId="{77D21B8F-ED14-4905-8F3F-9439708472F7}" srcId="{ACF0BD26-7C1C-48EC-BF93-1A91466A210E}" destId="{622843F0-B7C7-4D09-9E47-1096E28B88D3}" srcOrd="12" destOrd="0" parTransId="{432BC9A5-86DA-45A3-9770-31E9B788826B}" sibTransId="{FD18DA17-6657-4DBC-B16A-0FC304EB0E56}"/>
    <dgm:cxn modelId="{914902BD-1F52-4908-B3C8-1C21940A8FBA}" type="presOf" srcId="{57603828-C394-4D9E-8342-3F4014E8806E}" destId="{1438CC31-28AA-492E-BE2B-528126C4E0FD}" srcOrd="0" destOrd="11" presId="urn:microsoft.com/office/officeart/2005/8/layout/list1"/>
    <dgm:cxn modelId="{453C83B9-AC87-4BD3-AA24-1311E7D474B4}" srcId="{ACF0BD26-7C1C-48EC-BF93-1A91466A210E}" destId="{070C590A-08B1-4BAE-A0E7-A9432B915305}" srcOrd="6" destOrd="0" parTransId="{7065D0D6-F1D6-4855-AD04-43055F9F401A}" sibTransId="{D55F424A-62C2-4967-BE39-3A2FB8341C51}"/>
    <dgm:cxn modelId="{43BE9B13-A062-409B-AD50-83049C972D0C}" type="presOf" srcId="{3BF40B3D-2605-4B1B-B68E-29E8770A3687}" destId="{1438CC31-28AA-492E-BE2B-528126C4E0FD}" srcOrd="0" destOrd="3" presId="urn:microsoft.com/office/officeart/2005/8/layout/list1"/>
    <dgm:cxn modelId="{7C08B42B-2B67-4DD1-A5A5-6AC1707A2337}" srcId="{ACF0BD26-7C1C-48EC-BF93-1A91466A210E}" destId="{79DD6077-0C66-4A23-83CE-7285734F2D04}" srcOrd="8" destOrd="0" parTransId="{6A4171BE-D21D-4F8D-BF00-CD18B03544B7}" sibTransId="{AACF4DC1-6B6D-4468-B59E-EF40B31C8C10}"/>
    <dgm:cxn modelId="{A90EE5A0-28B3-4B22-8A90-95DF9B82692E}" type="presOf" srcId="{3DF0FE90-2DCF-479D-BBEE-50D2ADC96148}" destId="{1438CC31-28AA-492E-BE2B-528126C4E0FD}" srcOrd="0" destOrd="10" presId="urn:microsoft.com/office/officeart/2005/8/layout/list1"/>
    <dgm:cxn modelId="{01B80CC3-D374-4F30-AA27-E9083029C0A4}" type="presOf" srcId="{070C590A-08B1-4BAE-A0E7-A9432B915305}" destId="{1438CC31-28AA-492E-BE2B-528126C4E0FD}" srcOrd="0" destOrd="6" presId="urn:microsoft.com/office/officeart/2005/8/layout/list1"/>
    <dgm:cxn modelId="{659DC37C-35BD-4E28-B4A0-FACE3A45DF29}" type="presOf" srcId="{5E3BBB76-4771-40C3-BD39-2E4B32B063C1}" destId="{1438CC31-28AA-492E-BE2B-528126C4E0FD}" srcOrd="0" destOrd="5" presId="urn:microsoft.com/office/officeart/2005/8/layout/list1"/>
    <dgm:cxn modelId="{20F03983-5116-41FA-8D43-55DA02D21EEF}" srcId="{ACF0BD26-7C1C-48EC-BF93-1A91466A210E}" destId="{D85CEE8A-F50F-4372-8D3A-B636490B3E58}" srcOrd="9" destOrd="0" parTransId="{E908646F-745E-42DA-A37C-4BAB96D7A7E2}" sibTransId="{A9F3A90E-959C-42FC-91C0-198A94D30C0B}"/>
    <dgm:cxn modelId="{5EC89276-CF84-4041-8760-B1C153896ACB}" type="presOf" srcId="{5253ECB6-60A7-4504-9DC0-8E9DF38DAA32}" destId="{1438CC31-28AA-492E-BE2B-528126C4E0FD}" srcOrd="0" destOrd="0" presId="urn:microsoft.com/office/officeart/2005/8/layout/list1"/>
    <dgm:cxn modelId="{75453265-2E5A-44E3-9268-3A15AFDA1B6E}" type="presParOf" srcId="{65EEC589-358C-4A2C-9DDF-50693819FCFE}" destId="{BF8B9396-C2D2-43D8-AFE8-ECB5C288F5BB}" srcOrd="0" destOrd="0" presId="urn:microsoft.com/office/officeart/2005/8/layout/list1"/>
    <dgm:cxn modelId="{B1A4369D-65C4-4817-B4E3-C00B21AF8EC4}" type="presParOf" srcId="{BF8B9396-C2D2-43D8-AFE8-ECB5C288F5BB}" destId="{9ACBF5F7-7F05-4F97-8D23-A5E5A0D38268}" srcOrd="0" destOrd="0" presId="urn:microsoft.com/office/officeart/2005/8/layout/list1"/>
    <dgm:cxn modelId="{0A5ADDE2-F3CE-45D1-ACEE-E539AA99A272}" type="presParOf" srcId="{BF8B9396-C2D2-43D8-AFE8-ECB5C288F5BB}" destId="{09B37DCB-37EA-48DF-82C7-BC5D0DA1141A}" srcOrd="1" destOrd="0" presId="urn:microsoft.com/office/officeart/2005/8/layout/list1"/>
    <dgm:cxn modelId="{FA1BDD33-2DA1-4745-8F9E-23F821F73E2E}" type="presParOf" srcId="{65EEC589-358C-4A2C-9DDF-50693819FCFE}" destId="{C59B52E2-3356-4690-9217-9D763D0A785D}" srcOrd="1" destOrd="0" presId="urn:microsoft.com/office/officeart/2005/8/layout/list1"/>
    <dgm:cxn modelId="{04F02FDE-1DF0-4249-8AFD-7CA3F5BC7653}" type="presParOf" srcId="{65EEC589-358C-4A2C-9DDF-50693819FCFE}" destId="{1438CC31-28AA-492E-BE2B-528126C4E0FD}" srcOrd="2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16.xml><?xml version="1.0" encoding="utf-8"?>
<dgm:dataModel xmlns:dgm="http://schemas.openxmlformats.org/drawingml/2006/diagram" xmlns:a="http://schemas.openxmlformats.org/drawingml/2006/main">
  <dgm:ptLst>
    <dgm:pt modelId="{F3A0D7D0-38DE-4D3E-B633-19FFE0FB3716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pPr latinLnBrk="1"/>
          <a:endParaRPr lang="ko-KR" altLang="en-US"/>
        </a:p>
      </dgm:t>
    </dgm:pt>
    <dgm:pt modelId="{ACF0BD26-7C1C-48EC-BF93-1A91466A210E}">
      <dgm:prSet phldrT="[텍스트]"/>
      <dgm:spPr>
        <a:solidFill>
          <a:srgbClr val="C00000"/>
        </a:solidFill>
      </dgm:spPr>
      <dgm:t>
        <a:bodyPr/>
        <a:lstStyle/>
        <a:p>
          <a:pPr latinLnBrk="1"/>
          <a:r>
            <a:rPr lang="ko-KR" altLang="en-US" b="1" dirty="0" smtClean="0"/>
            <a:t>단계별 동작 분석을 통한 체력 상태 및 훈련 방안 제시</a:t>
          </a:r>
          <a:endParaRPr lang="ko-KR" altLang="en-US" dirty="0"/>
        </a:p>
      </dgm:t>
    </dgm:pt>
    <dgm:pt modelId="{9E0AE8EB-227F-4D8E-A721-877757B1D9FF}" type="parTrans" cxnId="{2AD66DDF-F1F5-4426-8A39-4D36B0422556}">
      <dgm:prSet/>
      <dgm:spPr/>
      <dgm:t>
        <a:bodyPr/>
        <a:lstStyle/>
        <a:p>
          <a:pPr latinLnBrk="1"/>
          <a:endParaRPr lang="ko-KR" altLang="en-US"/>
        </a:p>
      </dgm:t>
    </dgm:pt>
    <dgm:pt modelId="{690C85DA-969F-4A63-9361-D47236E6436C}" type="sibTrans" cxnId="{2AD66DDF-F1F5-4426-8A39-4D36B0422556}">
      <dgm:prSet/>
      <dgm:spPr/>
      <dgm:t>
        <a:bodyPr/>
        <a:lstStyle/>
        <a:p>
          <a:pPr latinLnBrk="1"/>
          <a:endParaRPr lang="ko-KR" altLang="en-US"/>
        </a:p>
      </dgm:t>
    </dgm:pt>
    <dgm:pt modelId="{5253ECB6-60A7-4504-9DC0-8E9DF38DAA32}">
      <dgm:prSet phldrT="[텍스트]"/>
      <dgm:spPr>
        <a:ln>
          <a:solidFill>
            <a:srgbClr val="C00000"/>
          </a:solidFill>
        </a:ln>
      </dgm:spPr>
      <dgm:t>
        <a:bodyPr/>
        <a:lstStyle/>
        <a:p>
          <a:pPr latinLnBrk="1"/>
          <a:endParaRPr lang="ko-KR" altLang="en-US" dirty="0"/>
        </a:p>
      </dgm:t>
    </dgm:pt>
    <dgm:pt modelId="{547B500E-EC7F-4D38-8371-8525B417FDC7}" type="parTrans" cxnId="{A4DEC001-3363-49F0-818A-B4ED38FA4BC7}">
      <dgm:prSet/>
      <dgm:spPr/>
      <dgm:t>
        <a:bodyPr/>
        <a:lstStyle/>
        <a:p>
          <a:pPr latinLnBrk="1"/>
          <a:endParaRPr lang="ko-KR" altLang="en-US"/>
        </a:p>
      </dgm:t>
    </dgm:pt>
    <dgm:pt modelId="{2644543F-1693-45E8-B824-14CC61323481}" type="sibTrans" cxnId="{A4DEC001-3363-49F0-818A-B4ED38FA4BC7}">
      <dgm:prSet/>
      <dgm:spPr/>
      <dgm:t>
        <a:bodyPr/>
        <a:lstStyle/>
        <a:p>
          <a:pPr latinLnBrk="1"/>
          <a:endParaRPr lang="ko-KR" altLang="en-US"/>
        </a:p>
      </dgm:t>
    </dgm:pt>
    <dgm:pt modelId="{BA8DEE8B-6B44-4313-AE63-DE358E1AC1A0}">
      <dgm:prSet phldrT="[텍스트]"/>
      <dgm:spPr>
        <a:ln>
          <a:solidFill>
            <a:srgbClr val="C00000"/>
          </a:solidFill>
        </a:ln>
      </dgm:spPr>
      <dgm:t>
        <a:bodyPr/>
        <a:lstStyle/>
        <a:p>
          <a:pPr latinLnBrk="1"/>
          <a:endParaRPr lang="ko-KR" altLang="en-US" dirty="0"/>
        </a:p>
      </dgm:t>
    </dgm:pt>
    <dgm:pt modelId="{B2B0E891-8AF4-4CB9-A566-EB8078BB06C7}" type="parTrans" cxnId="{CB71C4EE-1CCD-487B-8745-909CFFCE74DC}">
      <dgm:prSet/>
      <dgm:spPr/>
      <dgm:t>
        <a:bodyPr/>
        <a:lstStyle/>
        <a:p>
          <a:pPr latinLnBrk="1"/>
          <a:endParaRPr lang="ko-KR" altLang="en-US"/>
        </a:p>
      </dgm:t>
    </dgm:pt>
    <dgm:pt modelId="{3112B7F6-B726-480D-8924-5640E1392594}" type="sibTrans" cxnId="{CB71C4EE-1CCD-487B-8745-909CFFCE74DC}">
      <dgm:prSet/>
      <dgm:spPr/>
      <dgm:t>
        <a:bodyPr/>
        <a:lstStyle/>
        <a:p>
          <a:pPr latinLnBrk="1"/>
          <a:endParaRPr lang="ko-KR" altLang="en-US"/>
        </a:p>
      </dgm:t>
    </dgm:pt>
    <dgm:pt modelId="{2ABE4F79-EF67-489B-89C5-7B7DA99D2551}">
      <dgm:prSet phldrT="[텍스트]"/>
      <dgm:spPr>
        <a:ln>
          <a:solidFill>
            <a:srgbClr val="C00000"/>
          </a:solidFill>
        </a:ln>
      </dgm:spPr>
      <dgm:t>
        <a:bodyPr/>
        <a:lstStyle/>
        <a:p>
          <a:pPr latinLnBrk="1"/>
          <a:endParaRPr lang="ko-KR" altLang="en-US" dirty="0"/>
        </a:p>
      </dgm:t>
    </dgm:pt>
    <dgm:pt modelId="{B241A120-05EA-4521-B61D-74B5EC75CBF0}" type="parTrans" cxnId="{B6D5448A-EBFE-4722-80E3-FFC1FDD68E2A}">
      <dgm:prSet/>
      <dgm:spPr/>
      <dgm:t>
        <a:bodyPr/>
        <a:lstStyle/>
        <a:p>
          <a:pPr latinLnBrk="1"/>
          <a:endParaRPr lang="ko-KR" altLang="en-US"/>
        </a:p>
      </dgm:t>
    </dgm:pt>
    <dgm:pt modelId="{3D5C6EEE-2ACD-4259-9653-B939849A327A}" type="sibTrans" cxnId="{B6D5448A-EBFE-4722-80E3-FFC1FDD68E2A}">
      <dgm:prSet/>
      <dgm:spPr/>
      <dgm:t>
        <a:bodyPr/>
        <a:lstStyle/>
        <a:p>
          <a:pPr latinLnBrk="1"/>
          <a:endParaRPr lang="ko-KR" altLang="en-US"/>
        </a:p>
      </dgm:t>
    </dgm:pt>
    <dgm:pt modelId="{3BF40B3D-2605-4B1B-B68E-29E8770A3687}">
      <dgm:prSet phldrT="[텍스트]"/>
      <dgm:spPr>
        <a:ln>
          <a:solidFill>
            <a:srgbClr val="C00000"/>
          </a:solidFill>
        </a:ln>
      </dgm:spPr>
      <dgm:t>
        <a:bodyPr/>
        <a:lstStyle/>
        <a:p>
          <a:pPr latinLnBrk="1"/>
          <a:endParaRPr lang="ko-KR" altLang="en-US" dirty="0"/>
        </a:p>
      </dgm:t>
    </dgm:pt>
    <dgm:pt modelId="{A9D4EB0E-D48C-4F95-9AEA-B9607D689F6B}" type="parTrans" cxnId="{A8D5AD5B-BFD6-43F1-BD04-79E698770B84}">
      <dgm:prSet/>
      <dgm:spPr/>
      <dgm:t>
        <a:bodyPr/>
        <a:lstStyle/>
        <a:p>
          <a:pPr latinLnBrk="1"/>
          <a:endParaRPr lang="ko-KR" altLang="en-US"/>
        </a:p>
      </dgm:t>
    </dgm:pt>
    <dgm:pt modelId="{F2429B63-FB26-4AC4-9F3B-C7ED06688347}" type="sibTrans" cxnId="{A8D5AD5B-BFD6-43F1-BD04-79E698770B84}">
      <dgm:prSet/>
      <dgm:spPr/>
      <dgm:t>
        <a:bodyPr/>
        <a:lstStyle/>
        <a:p>
          <a:pPr latinLnBrk="1"/>
          <a:endParaRPr lang="ko-KR" altLang="en-US"/>
        </a:p>
      </dgm:t>
    </dgm:pt>
    <dgm:pt modelId="{EC0A9AC6-10F8-432B-8A1C-59543FAB6ED4}">
      <dgm:prSet phldrT="[텍스트]"/>
      <dgm:spPr>
        <a:ln>
          <a:solidFill>
            <a:srgbClr val="C00000"/>
          </a:solidFill>
        </a:ln>
      </dgm:spPr>
      <dgm:t>
        <a:bodyPr/>
        <a:lstStyle/>
        <a:p>
          <a:pPr latinLnBrk="1"/>
          <a:endParaRPr lang="ko-KR" altLang="en-US" dirty="0"/>
        </a:p>
      </dgm:t>
    </dgm:pt>
    <dgm:pt modelId="{3540EA8D-2729-44A4-8E5B-11E6279FBB79}" type="parTrans" cxnId="{4C267AA7-6F60-49D7-BDF8-0E567CB81D52}">
      <dgm:prSet/>
      <dgm:spPr/>
      <dgm:t>
        <a:bodyPr/>
        <a:lstStyle/>
        <a:p>
          <a:pPr latinLnBrk="1"/>
          <a:endParaRPr lang="ko-KR" altLang="en-US"/>
        </a:p>
      </dgm:t>
    </dgm:pt>
    <dgm:pt modelId="{5F49B703-A6EB-4467-A271-4BCD68B057E8}" type="sibTrans" cxnId="{4C267AA7-6F60-49D7-BDF8-0E567CB81D52}">
      <dgm:prSet/>
      <dgm:spPr/>
      <dgm:t>
        <a:bodyPr/>
        <a:lstStyle/>
        <a:p>
          <a:pPr latinLnBrk="1"/>
          <a:endParaRPr lang="ko-KR" altLang="en-US"/>
        </a:p>
      </dgm:t>
    </dgm:pt>
    <dgm:pt modelId="{5E3BBB76-4771-40C3-BD39-2E4B32B063C1}">
      <dgm:prSet phldrT="[텍스트]"/>
      <dgm:spPr>
        <a:ln>
          <a:solidFill>
            <a:srgbClr val="C00000"/>
          </a:solidFill>
        </a:ln>
      </dgm:spPr>
      <dgm:t>
        <a:bodyPr/>
        <a:lstStyle/>
        <a:p>
          <a:pPr latinLnBrk="1"/>
          <a:endParaRPr lang="ko-KR" altLang="en-US" dirty="0"/>
        </a:p>
      </dgm:t>
    </dgm:pt>
    <dgm:pt modelId="{D26C201E-E4A6-4826-90A4-85ED9ADB62A6}" type="parTrans" cxnId="{6F5720D9-11DA-4FBA-B394-0D8AF9D3A148}">
      <dgm:prSet/>
      <dgm:spPr/>
      <dgm:t>
        <a:bodyPr/>
        <a:lstStyle/>
        <a:p>
          <a:pPr latinLnBrk="1"/>
          <a:endParaRPr lang="ko-KR" altLang="en-US"/>
        </a:p>
      </dgm:t>
    </dgm:pt>
    <dgm:pt modelId="{F9A1A9FD-FEDE-4BD8-A445-AE5EDC7FA5F0}" type="sibTrans" cxnId="{6F5720D9-11DA-4FBA-B394-0D8AF9D3A148}">
      <dgm:prSet/>
      <dgm:spPr/>
      <dgm:t>
        <a:bodyPr/>
        <a:lstStyle/>
        <a:p>
          <a:pPr latinLnBrk="1"/>
          <a:endParaRPr lang="ko-KR" altLang="en-US"/>
        </a:p>
      </dgm:t>
    </dgm:pt>
    <dgm:pt modelId="{070C590A-08B1-4BAE-A0E7-A9432B915305}">
      <dgm:prSet phldrT="[텍스트]"/>
      <dgm:spPr>
        <a:ln>
          <a:solidFill>
            <a:srgbClr val="C00000"/>
          </a:solidFill>
        </a:ln>
      </dgm:spPr>
      <dgm:t>
        <a:bodyPr/>
        <a:lstStyle/>
        <a:p>
          <a:pPr latinLnBrk="1"/>
          <a:endParaRPr lang="ko-KR" altLang="en-US" dirty="0"/>
        </a:p>
      </dgm:t>
    </dgm:pt>
    <dgm:pt modelId="{7065D0D6-F1D6-4855-AD04-43055F9F401A}" type="parTrans" cxnId="{453C83B9-AC87-4BD3-AA24-1311E7D474B4}">
      <dgm:prSet/>
      <dgm:spPr/>
      <dgm:t>
        <a:bodyPr/>
        <a:lstStyle/>
        <a:p>
          <a:pPr latinLnBrk="1"/>
          <a:endParaRPr lang="ko-KR" altLang="en-US"/>
        </a:p>
      </dgm:t>
    </dgm:pt>
    <dgm:pt modelId="{D55F424A-62C2-4967-BE39-3A2FB8341C51}" type="sibTrans" cxnId="{453C83B9-AC87-4BD3-AA24-1311E7D474B4}">
      <dgm:prSet/>
      <dgm:spPr/>
      <dgm:t>
        <a:bodyPr/>
        <a:lstStyle/>
        <a:p>
          <a:pPr latinLnBrk="1"/>
          <a:endParaRPr lang="ko-KR" altLang="en-US"/>
        </a:p>
      </dgm:t>
    </dgm:pt>
    <dgm:pt modelId="{8EB4C1B0-17B0-4665-9D2B-0CE2B457D923}">
      <dgm:prSet phldrT="[텍스트]"/>
      <dgm:spPr>
        <a:ln>
          <a:solidFill>
            <a:srgbClr val="C00000"/>
          </a:solidFill>
        </a:ln>
      </dgm:spPr>
      <dgm:t>
        <a:bodyPr/>
        <a:lstStyle/>
        <a:p>
          <a:pPr latinLnBrk="1"/>
          <a:endParaRPr lang="ko-KR" altLang="en-US" dirty="0"/>
        </a:p>
      </dgm:t>
    </dgm:pt>
    <dgm:pt modelId="{078DDAF9-55D1-4986-B57E-CECAE5FC2644}" type="parTrans" cxnId="{1F5189D0-3902-43E6-B7D9-D44A4D31E585}">
      <dgm:prSet/>
      <dgm:spPr/>
      <dgm:t>
        <a:bodyPr/>
        <a:lstStyle/>
        <a:p>
          <a:pPr latinLnBrk="1"/>
          <a:endParaRPr lang="ko-KR" altLang="en-US"/>
        </a:p>
      </dgm:t>
    </dgm:pt>
    <dgm:pt modelId="{44E7AD86-E0A3-4D78-AFD1-68C5898CE428}" type="sibTrans" cxnId="{1F5189D0-3902-43E6-B7D9-D44A4D31E585}">
      <dgm:prSet/>
      <dgm:spPr/>
      <dgm:t>
        <a:bodyPr/>
        <a:lstStyle/>
        <a:p>
          <a:pPr latinLnBrk="1"/>
          <a:endParaRPr lang="ko-KR" altLang="en-US"/>
        </a:p>
      </dgm:t>
    </dgm:pt>
    <dgm:pt modelId="{79DD6077-0C66-4A23-83CE-7285734F2D04}">
      <dgm:prSet phldrT="[텍스트]"/>
      <dgm:spPr>
        <a:ln>
          <a:solidFill>
            <a:srgbClr val="C00000"/>
          </a:solidFill>
        </a:ln>
      </dgm:spPr>
      <dgm:t>
        <a:bodyPr/>
        <a:lstStyle/>
        <a:p>
          <a:pPr latinLnBrk="1"/>
          <a:endParaRPr lang="ko-KR" altLang="en-US" dirty="0"/>
        </a:p>
      </dgm:t>
    </dgm:pt>
    <dgm:pt modelId="{6A4171BE-D21D-4F8D-BF00-CD18B03544B7}" type="parTrans" cxnId="{7C08B42B-2B67-4DD1-A5A5-6AC1707A2337}">
      <dgm:prSet/>
      <dgm:spPr/>
      <dgm:t>
        <a:bodyPr/>
        <a:lstStyle/>
        <a:p>
          <a:pPr latinLnBrk="1"/>
          <a:endParaRPr lang="ko-KR" altLang="en-US"/>
        </a:p>
      </dgm:t>
    </dgm:pt>
    <dgm:pt modelId="{AACF4DC1-6B6D-4468-B59E-EF40B31C8C10}" type="sibTrans" cxnId="{7C08B42B-2B67-4DD1-A5A5-6AC1707A2337}">
      <dgm:prSet/>
      <dgm:spPr/>
      <dgm:t>
        <a:bodyPr/>
        <a:lstStyle/>
        <a:p>
          <a:pPr latinLnBrk="1"/>
          <a:endParaRPr lang="ko-KR" altLang="en-US"/>
        </a:p>
      </dgm:t>
    </dgm:pt>
    <dgm:pt modelId="{D85CEE8A-F50F-4372-8D3A-B636490B3E58}">
      <dgm:prSet phldrT="[텍스트]"/>
      <dgm:spPr>
        <a:ln>
          <a:solidFill>
            <a:srgbClr val="C00000"/>
          </a:solidFill>
        </a:ln>
      </dgm:spPr>
      <dgm:t>
        <a:bodyPr/>
        <a:lstStyle/>
        <a:p>
          <a:pPr latinLnBrk="1"/>
          <a:endParaRPr lang="ko-KR" altLang="en-US" dirty="0"/>
        </a:p>
      </dgm:t>
    </dgm:pt>
    <dgm:pt modelId="{E908646F-745E-42DA-A37C-4BAB96D7A7E2}" type="parTrans" cxnId="{20F03983-5116-41FA-8D43-55DA02D21EEF}">
      <dgm:prSet/>
      <dgm:spPr/>
      <dgm:t>
        <a:bodyPr/>
        <a:lstStyle/>
        <a:p>
          <a:pPr latinLnBrk="1"/>
          <a:endParaRPr lang="ko-KR" altLang="en-US"/>
        </a:p>
      </dgm:t>
    </dgm:pt>
    <dgm:pt modelId="{A9F3A90E-959C-42FC-91C0-198A94D30C0B}" type="sibTrans" cxnId="{20F03983-5116-41FA-8D43-55DA02D21EEF}">
      <dgm:prSet/>
      <dgm:spPr/>
      <dgm:t>
        <a:bodyPr/>
        <a:lstStyle/>
        <a:p>
          <a:pPr latinLnBrk="1"/>
          <a:endParaRPr lang="ko-KR" altLang="en-US"/>
        </a:p>
      </dgm:t>
    </dgm:pt>
    <dgm:pt modelId="{192B40EB-A574-4A59-8BF8-8667B906D23A}">
      <dgm:prSet phldrT="[텍스트]"/>
      <dgm:spPr>
        <a:ln>
          <a:solidFill>
            <a:srgbClr val="C00000"/>
          </a:solidFill>
        </a:ln>
      </dgm:spPr>
      <dgm:t>
        <a:bodyPr/>
        <a:lstStyle/>
        <a:p>
          <a:pPr latinLnBrk="1"/>
          <a:endParaRPr lang="ko-KR" altLang="en-US" dirty="0"/>
        </a:p>
      </dgm:t>
    </dgm:pt>
    <dgm:pt modelId="{629BA6F1-0B43-4B0F-9A4C-1EA75ADBE6C4}" type="parTrans" cxnId="{32F8BB83-7E25-4288-8154-8AC1E1D38B10}">
      <dgm:prSet/>
      <dgm:spPr/>
      <dgm:t>
        <a:bodyPr/>
        <a:lstStyle/>
        <a:p>
          <a:pPr latinLnBrk="1"/>
          <a:endParaRPr lang="ko-KR" altLang="en-US"/>
        </a:p>
      </dgm:t>
    </dgm:pt>
    <dgm:pt modelId="{ADE3C821-5EFF-4A6F-8F50-8B018EDE53B1}" type="sibTrans" cxnId="{32F8BB83-7E25-4288-8154-8AC1E1D38B10}">
      <dgm:prSet/>
      <dgm:spPr/>
      <dgm:t>
        <a:bodyPr/>
        <a:lstStyle/>
        <a:p>
          <a:pPr latinLnBrk="1"/>
          <a:endParaRPr lang="ko-KR" altLang="en-US"/>
        </a:p>
      </dgm:t>
    </dgm:pt>
    <dgm:pt modelId="{65EEC589-358C-4A2C-9DDF-50693819FCFE}" type="pres">
      <dgm:prSet presAssocID="{F3A0D7D0-38DE-4D3E-B633-19FFE0FB3716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BF8B9396-C2D2-43D8-AFE8-ECB5C288F5BB}" type="pres">
      <dgm:prSet presAssocID="{ACF0BD26-7C1C-48EC-BF93-1A91466A210E}" presName="parentLin" presStyleCnt="0"/>
      <dgm:spPr/>
    </dgm:pt>
    <dgm:pt modelId="{9ACBF5F7-7F05-4F97-8D23-A5E5A0D38268}" type="pres">
      <dgm:prSet presAssocID="{ACF0BD26-7C1C-48EC-BF93-1A91466A210E}" presName="parentLeftMargin" presStyleLbl="node1" presStyleIdx="0" presStyleCnt="1"/>
      <dgm:spPr/>
      <dgm:t>
        <a:bodyPr/>
        <a:lstStyle/>
        <a:p>
          <a:pPr latinLnBrk="1"/>
          <a:endParaRPr lang="ko-KR" altLang="en-US"/>
        </a:p>
      </dgm:t>
    </dgm:pt>
    <dgm:pt modelId="{09B37DCB-37EA-48DF-82C7-BC5D0DA1141A}" type="pres">
      <dgm:prSet presAssocID="{ACF0BD26-7C1C-48EC-BF93-1A91466A210E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C59B52E2-3356-4690-9217-9D763D0A785D}" type="pres">
      <dgm:prSet presAssocID="{ACF0BD26-7C1C-48EC-BF93-1A91466A210E}" presName="negativeSpace" presStyleCnt="0"/>
      <dgm:spPr/>
    </dgm:pt>
    <dgm:pt modelId="{1438CC31-28AA-492E-BE2B-528126C4E0FD}" type="pres">
      <dgm:prSet presAssocID="{ACF0BD26-7C1C-48EC-BF93-1A91466A210E}" presName="childText" presStyleLbl="conFgAcc1" presStyleIdx="0" presStyleCnt="1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</dgm:ptLst>
  <dgm:cxnLst>
    <dgm:cxn modelId="{FBFD369C-5123-4E3A-8D28-F9DE2B765F20}" type="presOf" srcId="{EC0A9AC6-10F8-432B-8A1C-59543FAB6ED4}" destId="{1438CC31-28AA-492E-BE2B-528126C4E0FD}" srcOrd="0" destOrd="4" presId="urn:microsoft.com/office/officeart/2005/8/layout/list1"/>
    <dgm:cxn modelId="{A009E7B0-DCA2-41E9-A311-003A048369D6}" type="presOf" srcId="{8EB4C1B0-17B0-4665-9D2B-0CE2B457D923}" destId="{1438CC31-28AA-492E-BE2B-528126C4E0FD}" srcOrd="0" destOrd="7" presId="urn:microsoft.com/office/officeart/2005/8/layout/list1"/>
    <dgm:cxn modelId="{4CD4799C-E55F-4B28-ACBE-B66FE53C181C}" type="presOf" srcId="{3BF40B3D-2605-4B1B-B68E-29E8770A3687}" destId="{1438CC31-28AA-492E-BE2B-528126C4E0FD}" srcOrd="0" destOrd="3" presId="urn:microsoft.com/office/officeart/2005/8/layout/list1"/>
    <dgm:cxn modelId="{26F6D9B2-A3F7-4CF7-93D0-28ED11F54944}" type="presOf" srcId="{2ABE4F79-EF67-489B-89C5-7B7DA99D2551}" destId="{1438CC31-28AA-492E-BE2B-528126C4E0FD}" srcOrd="0" destOrd="2" presId="urn:microsoft.com/office/officeart/2005/8/layout/list1"/>
    <dgm:cxn modelId="{1F5189D0-3902-43E6-B7D9-D44A4D31E585}" srcId="{ACF0BD26-7C1C-48EC-BF93-1A91466A210E}" destId="{8EB4C1B0-17B0-4665-9D2B-0CE2B457D923}" srcOrd="7" destOrd="0" parTransId="{078DDAF9-55D1-4986-B57E-CECAE5FC2644}" sibTransId="{44E7AD86-E0A3-4D78-AFD1-68C5898CE428}"/>
    <dgm:cxn modelId="{4C267AA7-6F60-49D7-BDF8-0E567CB81D52}" srcId="{ACF0BD26-7C1C-48EC-BF93-1A91466A210E}" destId="{EC0A9AC6-10F8-432B-8A1C-59543FAB6ED4}" srcOrd="4" destOrd="0" parTransId="{3540EA8D-2729-44A4-8E5B-11E6279FBB79}" sibTransId="{5F49B703-A6EB-4467-A271-4BCD68B057E8}"/>
    <dgm:cxn modelId="{514E2D60-66E8-45F3-BA13-35368B154D1B}" type="presOf" srcId="{5E3BBB76-4771-40C3-BD39-2E4B32B063C1}" destId="{1438CC31-28AA-492E-BE2B-528126C4E0FD}" srcOrd="0" destOrd="5" presId="urn:microsoft.com/office/officeart/2005/8/layout/list1"/>
    <dgm:cxn modelId="{32F8BB83-7E25-4288-8154-8AC1E1D38B10}" srcId="{ACF0BD26-7C1C-48EC-BF93-1A91466A210E}" destId="{192B40EB-A574-4A59-8BF8-8667B906D23A}" srcOrd="9" destOrd="0" parTransId="{629BA6F1-0B43-4B0F-9A4C-1EA75ADBE6C4}" sibTransId="{ADE3C821-5EFF-4A6F-8F50-8B018EDE53B1}"/>
    <dgm:cxn modelId="{7FBD7F1E-557E-4DFA-BB07-057963A6C720}" type="presOf" srcId="{ACF0BD26-7C1C-48EC-BF93-1A91466A210E}" destId="{09B37DCB-37EA-48DF-82C7-BC5D0DA1141A}" srcOrd="1" destOrd="0" presId="urn:microsoft.com/office/officeart/2005/8/layout/list1"/>
    <dgm:cxn modelId="{A4DEC001-3363-49F0-818A-B4ED38FA4BC7}" srcId="{ACF0BD26-7C1C-48EC-BF93-1A91466A210E}" destId="{5253ECB6-60A7-4504-9DC0-8E9DF38DAA32}" srcOrd="0" destOrd="0" parTransId="{547B500E-EC7F-4D38-8371-8525B417FDC7}" sibTransId="{2644543F-1693-45E8-B824-14CC61323481}"/>
    <dgm:cxn modelId="{95A0345E-D365-4C81-93F8-932556D99606}" type="presOf" srcId="{ACF0BD26-7C1C-48EC-BF93-1A91466A210E}" destId="{9ACBF5F7-7F05-4F97-8D23-A5E5A0D38268}" srcOrd="0" destOrd="0" presId="urn:microsoft.com/office/officeart/2005/8/layout/list1"/>
    <dgm:cxn modelId="{2AD66DDF-F1F5-4426-8A39-4D36B0422556}" srcId="{F3A0D7D0-38DE-4D3E-B633-19FFE0FB3716}" destId="{ACF0BD26-7C1C-48EC-BF93-1A91466A210E}" srcOrd="0" destOrd="0" parTransId="{9E0AE8EB-227F-4D8E-A721-877757B1D9FF}" sibTransId="{690C85DA-969F-4A63-9361-D47236E6436C}"/>
    <dgm:cxn modelId="{49C99EFA-5C14-4FF2-8AF3-2D6F1A0B4DC3}" type="presOf" srcId="{F3A0D7D0-38DE-4D3E-B633-19FFE0FB3716}" destId="{65EEC589-358C-4A2C-9DDF-50693819FCFE}" srcOrd="0" destOrd="0" presId="urn:microsoft.com/office/officeart/2005/8/layout/list1"/>
    <dgm:cxn modelId="{CB71C4EE-1CCD-487B-8745-909CFFCE74DC}" srcId="{ACF0BD26-7C1C-48EC-BF93-1A91466A210E}" destId="{BA8DEE8B-6B44-4313-AE63-DE358E1AC1A0}" srcOrd="1" destOrd="0" parTransId="{B2B0E891-8AF4-4CB9-A566-EB8078BB06C7}" sibTransId="{3112B7F6-B726-480D-8924-5640E1392594}"/>
    <dgm:cxn modelId="{A8D5AD5B-BFD6-43F1-BD04-79E698770B84}" srcId="{ACF0BD26-7C1C-48EC-BF93-1A91466A210E}" destId="{3BF40B3D-2605-4B1B-B68E-29E8770A3687}" srcOrd="3" destOrd="0" parTransId="{A9D4EB0E-D48C-4F95-9AEA-B9607D689F6B}" sibTransId="{F2429B63-FB26-4AC4-9F3B-C7ED06688347}"/>
    <dgm:cxn modelId="{B6D5448A-EBFE-4722-80E3-FFC1FDD68E2A}" srcId="{ACF0BD26-7C1C-48EC-BF93-1A91466A210E}" destId="{2ABE4F79-EF67-489B-89C5-7B7DA99D2551}" srcOrd="2" destOrd="0" parTransId="{B241A120-05EA-4521-B61D-74B5EC75CBF0}" sibTransId="{3D5C6EEE-2ACD-4259-9653-B939849A327A}"/>
    <dgm:cxn modelId="{543E47FF-A56A-4DE9-ACA0-2FE70A309380}" type="presOf" srcId="{070C590A-08B1-4BAE-A0E7-A9432B915305}" destId="{1438CC31-28AA-492E-BE2B-528126C4E0FD}" srcOrd="0" destOrd="6" presId="urn:microsoft.com/office/officeart/2005/8/layout/list1"/>
    <dgm:cxn modelId="{595D5CBB-B7C6-4E29-9115-6580264AA02B}" type="presOf" srcId="{79DD6077-0C66-4A23-83CE-7285734F2D04}" destId="{1438CC31-28AA-492E-BE2B-528126C4E0FD}" srcOrd="0" destOrd="8" presId="urn:microsoft.com/office/officeart/2005/8/layout/list1"/>
    <dgm:cxn modelId="{8C804177-A21D-46AB-94DB-C40EE7230E03}" type="presOf" srcId="{5253ECB6-60A7-4504-9DC0-8E9DF38DAA32}" destId="{1438CC31-28AA-492E-BE2B-528126C4E0FD}" srcOrd="0" destOrd="0" presId="urn:microsoft.com/office/officeart/2005/8/layout/list1"/>
    <dgm:cxn modelId="{BB7A1AEA-E235-41D8-B656-58D3BAF88BEB}" type="presOf" srcId="{192B40EB-A574-4A59-8BF8-8667B906D23A}" destId="{1438CC31-28AA-492E-BE2B-528126C4E0FD}" srcOrd="0" destOrd="9" presId="urn:microsoft.com/office/officeart/2005/8/layout/list1"/>
    <dgm:cxn modelId="{6F5720D9-11DA-4FBA-B394-0D8AF9D3A148}" srcId="{ACF0BD26-7C1C-48EC-BF93-1A91466A210E}" destId="{5E3BBB76-4771-40C3-BD39-2E4B32B063C1}" srcOrd="5" destOrd="0" parTransId="{D26C201E-E4A6-4826-90A4-85ED9ADB62A6}" sibTransId="{F9A1A9FD-FEDE-4BD8-A445-AE5EDC7FA5F0}"/>
    <dgm:cxn modelId="{453C83B9-AC87-4BD3-AA24-1311E7D474B4}" srcId="{ACF0BD26-7C1C-48EC-BF93-1A91466A210E}" destId="{070C590A-08B1-4BAE-A0E7-A9432B915305}" srcOrd="6" destOrd="0" parTransId="{7065D0D6-F1D6-4855-AD04-43055F9F401A}" sibTransId="{D55F424A-62C2-4967-BE39-3A2FB8341C51}"/>
    <dgm:cxn modelId="{76325837-6661-461D-85B2-11B814F875CC}" type="presOf" srcId="{BA8DEE8B-6B44-4313-AE63-DE358E1AC1A0}" destId="{1438CC31-28AA-492E-BE2B-528126C4E0FD}" srcOrd="0" destOrd="1" presId="urn:microsoft.com/office/officeart/2005/8/layout/list1"/>
    <dgm:cxn modelId="{7C08B42B-2B67-4DD1-A5A5-6AC1707A2337}" srcId="{ACF0BD26-7C1C-48EC-BF93-1A91466A210E}" destId="{79DD6077-0C66-4A23-83CE-7285734F2D04}" srcOrd="8" destOrd="0" parTransId="{6A4171BE-D21D-4F8D-BF00-CD18B03544B7}" sibTransId="{AACF4DC1-6B6D-4468-B59E-EF40B31C8C10}"/>
    <dgm:cxn modelId="{184C8E3D-5916-4BA1-A68B-0436A0E0D1F6}" type="presOf" srcId="{D85CEE8A-F50F-4372-8D3A-B636490B3E58}" destId="{1438CC31-28AA-492E-BE2B-528126C4E0FD}" srcOrd="0" destOrd="10" presId="urn:microsoft.com/office/officeart/2005/8/layout/list1"/>
    <dgm:cxn modelId="{20F03983-5116-41FA-8D43-55DA02D21EEF}" srcId="{ACF0BD26-7C1C-48EC-BF93-1A91466A210E}" destId="{D85CEE8A-F50F-4372-8D3A-B636490B3E58}" srcOrd="10" destOrd="0" parTransId="{E908646F-745E-42DA-A37C-4BAB96D7A7E2}" sibTransId="{A9F3A90E-959C-42FC-91C0-198A94D30C0B}"/>
    <dgm:cxn modelId="{797ED41A-CBD4-402A-AEDF-0638B96DA77C}" type="presParOf" srcId="{65EEC589-358C-4A2C-9DDF-50693819FCFE}" destId="{BF8B9396-C2D2-43D8-AFE8-ECB5C288F5BB}" srcOrd="0" destOrd="0" presId="urn:microsoft.com/office/officeart/2005/8/layout/list1"/>
    <dgm:cxn modelId="{14A0D2C4-F53F-44D8-9286-2664B8C3C446}" type="presParOf" srcId="{BF8B9396-C2D2-43D8-AFE8-ECB5C288F5BB}" destId="{9ACBF5F7-7F05-4F97-8D23-A5E5A0D38268}" srcOrd="0" destOrd="0" presId="urn:microsoft.com/office/officeart/2005/8/layout/list1"/>
    <dgm:cxn modelId="{7B4E1F81-3FAF-409C-8FCE-8182DE8ADFFF}" type="presParOf" srcId="{BF8B9396-C2D2-43D8-AFE8-ECB5C288F5BB}" destId="{09B37DCB-37EA-48DF-82C7-BC5D0DA1141A}" srcOrd="1" destOrd="0" presId="urn:microsoft.com/office/officeart/2005/8/layout/list1"/>
    <dgm:cxn modelId="{1BE42FBD-E905-40AA-8BF5-F5CA90B4225A}" type="presParOf" srcId="{65EEC589-358C-4A2C-9DDF-50693819FCFE}" destId="{C59B52E2-3356-4690-9217-9D763D0A785D}" srcOrd="1" destOrd="0" presId="urn:microsoft.com/office/officeart/2005/8/layout/list1"/>
    <dgm:cxn modelId="{79DE4AC6-CB75-4A66-B836-562933F98513}" type="presParOf" srcId="{65EEC589-358C-4A2C-9DDF-50693819FCFE}" destId="{1438CC31-28AA-492E-BE2B-528126C4E0FD}" srcOrd="2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A4FD11E-97DF-4204-B280-0D74791A25B5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pPr latinLnBrk="1"/>
          <a:endParaRPr lang="ko-KR" altLang="en-US"/>
        </a:p>
      </dgm:t>
    </dgm:pt>
    <dgm:pt modelId="{28215054-B5C8-428F-A86A-70CA04695409}">
      <dgm:prSet phldrT="[텍스트]"/>
      <dgm:spPr>
        <a:solidFill>
          <a:srgbClr val="C00000"/>
        </a:solidFill>
      </dgm:spPr>
      <dgm:t>
        <a:bodyPr/>
        <a:lstStyle/>
        <a:p>
          <a:pPr latinLnBrk="1"/>
          <a:r>
            <a:rPr lang="ko-KR" altLang="en-US" b="1" dirty="0" smtClean="0"/>
            <a:t>장대높이뛰기 </a:t>
          </a:r>
          <a:r>
            <a:rPr lang="ko-KR" altLang="en-US" b="1" dirty="0" err="1" smtClean="0"/>
            <a:t>경기력</a:t>
          </a:r>
          <a:r>
            <a:rPr lang="ko-KR" altLang="en-US" b="1" dirty="0" smtClean="0"/>
            <a:t> 요인 및 체력 측정 항목 </a:t>
          </a:r>
          <a:r>
            <a:rPr lang="en-US" altLang="ko-KR" b="1" dirty="0" smtClean="0"/>
            <a:t>- 1</a:t>
          </a:r>
          <a:endParaRPr lang="ko-KR" altLang="en-US" b="1" dirty="0"/>
        </a:p>
      </dgm:t>
    </dgm:pt>
    <dgm:pt modelId="{AA23684C-E130-418C-9A68-C5472E200C79}" type="parTrans" cxnId="{D64F24C0-5974-47D6-BCBE-5A0231AD8980}">
      <dgm:prSet/>
      <dgm:spPr/>
      <dgm:t>
        <a:bodyPr/>
        <a:lstStyle/>
        <a:p>
          <a:pPr latinLnBrk="1"/>
          <a:endParaRPr lang="ko-KR" altLang="en-US"/>
        </a:p>
      </dgm:t>
    </dgm:pt>
    <dgm:pt modelId="{069C5B0A-EBAF-413E-96F4-0BE7E633B8D6}" type="sibTrans" cxnId="{D64F24C0-5974-47D6-BCBE-5A0231AD8980}">
      <dgm:prSet/>
      <dgm:spPr/>
      <dgm:t>
        <a:bodyPr/>
        <a:lstStyle/>
        <a:p>
          <a:pPr latinLnBrk="1"/>
          <a:endParaRPr lang="ko-KR" altLang="en-US"/>
        </a:p>
      </dgm:t>
    </dgm:pt>
    <dgm:pt modelId="{12EFFF10-0C9B-4D05-B576-394921553D79}">
      <dgm:prSet phldrT="[텍스트]"/>
      <dgm:spPr>
        <a:ln>
          <a:solidFill>
            <a:srgbClr val="C00000"/>
          </a:solidFill>
        </a:ln>
      </dgm:spPr>
      <dgm:t>
        <a:bodyPr/>
        <a:lstStyle/>
        <a:p>
          <a:pPr latinLnBrk="1"/>
          <a:endParaRPr lang="ko-KR" altLang="en-US" dirty="0"/>
        </a:p>
      </dgm:t>
    </dgm:pt>
    <dgm:pt modelId="{20CE525E-B85B-4C55-A2AA-BC7A9402797E}" type="parTrans" cxnId="{400691FB-2E69-4853-AEB5-9E17238208CB}">
      <dgm:prSet/>
      <dgm:spPr/>
      <dgm:t>
        <a:bodyPr/>
        <a:lstStyle/>
        <a:p>
          <a:pPr latinLnBrk="1"/>
          <a:endParaRPr lang="ko-KR" altLang="en-US"/>
        </a:p>
      </dgm:t>
    </dgm:pt>
    <dgm:pt modelId="{9DF272A7-6C7A-41EC-A2B0-E76281F7B0A1}" type="sibTrans" cxnId="{400691FB-2E69-4853-AEB5-9E17238208CB}">
      <dgm:prSet/>
      <dgm:spPr/>
      <dgm:t>
        <a:bodyPr/>
        <a:lstStyle/>
        <a:p>
          <a:pPr latinLnBrk="1"/>
          <a:endParaRPr lang="ko-KR" altLang="en-US"/>
        </a:p>
      </dgm:t>
    </dgm:pt>
    <dgm:pt modelId="{8C9618E6-1627-4A49-A4F4-D4D67AC7EF12}">
      <dgm:prSet phldrT="[텍스트]"/>
      <dgm:spPr>
        <a:ln>
          <a:solidFill>
            <a:srgbClr val="C00000"/>
          </a:solidFill>
        </a:ln>
      </dgm:spPr>
      <dgm:t>
        <a:bodyPr/>
        <a:lstStyle/>
        <a:p>
          <a:pPr latinLnBrk="1"/>
          <a:endParaRPr lang="ko-KR" altLang="en-US" dirty="0"/>
        </a:p>
      </dgm:t>
    </dgm:pt>
    <dgm:pt modelId="{A97B3A05-4CF8-4125-98D0-308656092353}" type="parTrans" cxnId="{ADB1C15C-EB89-4F69-9A94-A7ED368E74D9}">
      <dgm:prSet/>
      <dgm:spPr/>
      <dgm:t>
        <a:bodyPr/>
        <a:lstStyle/>
        <a:p>
          <a:pPr latinLnBrk="1"/>
          <a:endParaRPr lang="ko-KR" altLang="en-US"/>
        </a:p>
      </dgm:t>
    </dgm:pt>
    <dgm:pt modelId="{854113B7-8366-4B86-85B9-D8FD87095471}" type="sibTrans" cxnId="{ADB1C15C-EB89-4F69-9A94-A7ED368E74D9}">
      <dgm:prSet/>
      <dgm:spPr/>
      <dgm:t>
        <a:bodyPr/>
        <a:lstStyle/>
        <a:p>
          <a:pPr latinLnBrk="1"/>
          <a:endParaRPr lang="ko-KR" altLang="en-US"/>
        </a:p>
      </dgm:t>
    </dgm:pt>
    <dgm:pt modelId="{6014CF94-1BA5-4EAA-AA97-6D5B5E17344E}">
      <dgm:prSet phldrT="[텍스트]"/>
      <dgm:spPr>
        <a:ln>
          <a:solidFill>
            <a:srgbClr val="C00000"/>
          </a:solidFill>
        </a:ln>
      </dgm:spPr>
      <dgm:t>
        <a:bodyPr/>
        <a:lstStyle/>
        <a:p>
          <a:pPr latinLnBrk="1"/>
          <a:endParaRPr lang="ko-KR" altLang="en-US" dirty="0"/>
        </a:p>
      </dgm:t>
    </dgm:pt>
    <dgm:pt modelId="{00AB092F-7FA5-4191-90C8-AA610D82E785}" type="parTrans" cxnId="{45AB7A14-3958-4405-AEA0-80F6DE3B8501}">
      <dgm:prSet/>
      <dgm:spPr/>
      <dgm:t>
        <a:bodyPr/>
        <a:lstStyle/>
        <a:p>
          <a:pPr latinLnBrk="1"/>
          <a:endParaRPr lang="ko-KR" altLang="en-US"/>
        </a:p>
      </dgm:t>
    </dgm:pt>
    <dgm:pt modelId="{54B8186F-5404-4EBD-9B56-7193F247CD27}" type="sibTrans" cxnId="{45AB7A14-3958-4405-AEA0-80F6DE3B8501}">
      <dgm:prSet/>
      <dgm:spPr/>
      <dgm:t>
        <a:bodyPr/>
        <a:lstStyle/>
        <a:p>
          <a:pPr latinLnBrk="1"/>
          <a:endParaRPr lang="ko-KR" altLang="en-US"/>
        </a:p>
      </dgm:t>
    </dgm:pt>
    <dgm:pt modelId="{460889AB-3A9C-481B-8EBA-F7F8F2750CA8}">
      <dgm:prSet phldrT="[텍스트]"/>
      <dgm:spPr>
        <a:ln>
          <a:solidFill>
            <a:srgbClr val="C00000"/>
          </a:solidFill>
        </a:ln>
      </dgm:spPr>
      <dgm:t>
        <a:bodyPr/>
        <a:lstStyle/>
        <a:p>
          <a:pPr latinLnBrk="1"/>
          <a:endParaRPr lang="ko-KR" altLang="en-US" dirty="0"/>
        </a:p>
      </dgm:t>
    </dgm:pt>
    <dgm:pt modelId="{2C41C6F3-64FF-47C7-A963-8949A43E6903}" type="parTrans" cxnId="{4BC87AE0-AFBC-4E23-8018-4C09493A5CBA}">
      <dgm:prSet/>
      <dgm:spPr/>
      <dgm:t>
        <a:bodyPr/>
        <a:lstStyle/>
        <a:p>
          <a:pPr latinLnBrk="1"/>
          <a:endParaRPr lang="ko-KR" altLang="en-US"/>
        </a:p>
      </dgm:t>
    </dgm:pt>
    <dgm:pt modelId="{19E16D4B-C2D3-4BE3-8E86-DADA92100452}" type="sibTrans" cxnId="{4BC87AE0-AFBC-4E23-8018-4C09493A5CBA}">
      <dgm:prSet/>
      <dgm:spPr/>
      <dgm:t>
        <a:bodyPr/>
        <a:lstStyle/>
        <a:p>
          <a:pPr latinLnBrk="1"/>
          <a:endParaRPr lang="ko-KR" altLang="en-US"/>
        </a:p>
      </dgm:t>
    </dgm:pt>
    <dgm:pt modelId="{5CBEEC2A-9457-433B-8E6A-9C06611E0771}">
      <dgm:prSet phldrT="[텍스트]"/>
      <dgm:spPr>
        <a:ln>
          <a:solidFill>
            <a:srgbClr val="C00000"/>
          </a:solidFill>
        </a:ln>
      </dgm:spPr>
      <dgm:t>
        <a:bodyPr/>
        <a:lstStyle/>
        <a:p>
          <a:pPr latinLnBrk="1"/>
          <a:endParaRPr lang="ko-KR" altLang="en-US" dirty="0"/>
        </a:p>
      </dgm:t>
    </dgm:pt>
    <dgm:pt modelId="{B9D2058F-A8CE-4629-B2C6-E3B2173BA624}" type="parTrans" cxnId="{D5E7DA31-D815-4BD0-8F0B-9830BEAD5AEC}">
      <dgm:prSet/>
      <dgm:spPr/>
      <dgm:t>
        <a:bodyPr/>
        <a:lstStyle/>
        <a:p>
          <a:pPr latinLnBrk="1"/>
          <a:endParaRPr lang="ko-KR" altLang="en-US"/>
        </a:p>
      </dgm:t>
    </dgm:pt>
    <dgm:pt modelId="{993A678D-4AA7-4D67-BC2C-93F3B44B5CC4}" type="sibTrans" cxnId="{D5E7DA31-D815-4BD0-8F0B-9830BEAD5AEC}">
      <dgm:prSet/>
      <dgm:spPr/>
      <dgm:t>
        <a:bodyPr/>
        <a:lstStyle/>
        <a:p>
          <a:pPr latinLnBrk="1"/>
          <a:endParaRPr lang="ko-KR" altLang="en-US"/>
        </a:p>
      </dgm:t>
    </dgm:pt>
    <dgm:pt modelId="{626D557E-0967-43A6-B622-FD74F2C52B6B}">
      <dgm:prSet phldrT="[텍스트]"/>
      <dgm:spPr>
        <a:ln>
          <a:solidFill>
            <a:srgbClr val="C00000"/>
          </a:solidFill>
        </a:ln>
      </dgm:spPr>
      <dgm:t>
        <a:bodyPr/>
        <a:lstStyle/>
        <a:p>
          <a:pPr latinLnBrk="1"/>
          <a:endParaRPr lang="ko-KR" altLang="en-US" dirty="0"/>
        </a:p>
      </dgm:t>
    </dgm:pt>
    <dgm:pt modelId="{8CF562F3-62B1-4DAB-BA45-456F7A9F087D}" type="parTrans" cxnId="{C4D518EF-2F02-493C-B140-666C3B26A99F}">
      <dgm:prSet/>
      <dgm:spPr/>
      <dgm:t>
        <a:bodyPr/>
        <a:lstStyle/>
        <a:p>
          <a:pPr latinLnBrk="1"/>
          <a:endParaRPr lang="ko-KR" altLang="en-US"/>
        </a:p>
      </dgm:t>
    </dgm:pt>
    <dgm:pt modelId="{9E34268F-B528-43DC-AFA6-C72CD8AB1437}" type="sibTrans" cxnId="{C4D518EF-2F02-493C-B140-666C3B26A99F}">
      <dgm:prSet/>
      <dgm:spPr/>
      <dgm:t>
        <a:bodyPr/>
        <a:lstStyle/>
        <a:p>
          <a:pPr latinLnBrk="1"/>
          <a:endParaRPr lang="ko-KR" altLang="en-US"/>
        </a:p>
      </dgm:t>
    </dgm:pt>
    <dgm:pt modelId="{273B1853-CDC7-47CF-A7D3-41E794A29880}">
      <dgm:prSet phldrT="[텍스트]"/>
      <dgm:spPr>
        <a:ln>
          <a:solidFill>
            <a:srgbClr val="C00000"/>
          </a:solidFill>
        </a:ln>
      </dgm:spPr>
      <dgm:t>
        <a:bodyPr/>
        <a:lstStyle/>
        <a:p>
          <a:pPr latinLnBrk="1"/>
          <a:endParaRPr lang="ko-KR" altLang="en-US" dirty="0"/>
        </a:p>
      </dgm:t>
    </dgm:pt>
    <dgm:pt modelId="{EFC147D1-0EB6-4278-8264-AB7B6DD22FA2}" type="parTrans" cxnId="{158B0AA9-1318-4C03-AB5F-7779D76432B3}">
      <dgm:prSet/>
      <dgm:spPr/>
      <dgm:t>
        <a:bodyPr/>
        <a:lstStyle/>
        <a:p>
          <a:pPr latinLnBrk="1"/>
          <a:endParaRPr lang="ko-KR" altLang="en-US"/>
        </a:p>
      </dgm:t>
    </dgm:pt>
    <dgm:pt modelId="{E00D646B-4C29-445F-A4B9-A787840B9802}" type="sibTrans" cxnId="{158B0AA9-1318-4C03-AB5F-7779D76432B3}">
      <dgm:prSet/>
      <dgm:spPr/>
      <dgm:t>
        <a:bodyPr/>
        <a:lstStyle/>
        <a:p>
          <a:pPr latinLnBrk="1"/>
          <a:endParaRPr lang="ko-KR" altLang="en-US"/>
        </a:p>
      </dgm:t>
    </dgm:pt>
    <dgm:pt modelId="{CE962847-6ED6-4BAA-9C9C-DA667C7D42BC}">
      <dgm:prSet phldrT="[텍스트]"/>
      <dgm:spPr>
        <a:ln>
          <a:solidFill>
            <a:srgbClr val="C00000"/>
          </a:solidFill>
        </a:ln>
      </dgm:spPr>
      <dgm:t>
        <a:bodyPr/>
        <a:lstStyle/>
        <a:p>
          <a:pPr latinLnBrk="1"/>
          <a:endParaRPr lang="ko-KR" altLang="en-US" dirty="0"/>
        </a:p>
      </dgm:t>
    </dgm:pt>
    <dgm:pt modelId="{3171BB60-1779-449E-BFDA-E6B7D3A5C3A3}" type="parTrans" cxnId="{24B1AE0E-7643-4094-ACF6-A7F708E1F265}">
      <dgm:prSet/>
      <dgm:spPr/>
      <dgm:t>
        <a:bodyPr/>
        <a:lstStyle/>
        <a:p>
          <a:pPr latinLnBrk="1"/>
          <a:endParaRPr lang="ko-KR" altLang="en-US"/>
        </a:p>
      </dgm:t>
    </dgm:pt>
    <dgm:pt modelId="{E1671A6A-C5F0-437E-A7D5-BCA3DCA171B1}" type="sibTrans" cxnId="{24B1AE0E-7643-4094-ACF6-A7F708E1F265}">
      <dgm:prSet/>
      <dgm:spPr/>
      <dgm:t>
        <a:bodyPr/>
        <a:lstStyle/>
        <a:p>
          <a:pPr latinLnBrk="1"/>
          <a:endParaRPr lang="ko-KR" altLang="en-US"/>
        </a:p>
      </dgm:t>
    </dgm:pt>
    <dgm:pt modelId="{29333B57-A03D-4FCF-B34B-212BDC357687}">
      <dgm:prSet phldrT="[텍스트]"/>
      <dgm:spPr>
        <a:ln>
          <a:solidFill>
            <a:srgbClr val="C00000"/>
          </a:solidFill>
        </a:ln>
      </dgm:spPr>
      <dgm:t>
        <a:bodyPr/>
        <a:lstStyle/>
        <a:p>
          <a:pPr latinLnBrk="1"/>
          <a:endParaRPr lang="ko-KR" altLang="en-US" dirty="0"/>
        </a:p>
      </dgm:t>
    </dgm:pt>
    <dgm:pt modelId="{EE707125-8DE9-49D9-B15F-4CDDC1FC89C0}" type="parTrans" cxnId="{57BE42C8-C38A-4AF9-B217-FE3C20764C02}">
      <dgm:prSet/>
      <dgm:spPr/>
      <dgm:t>
        <a:bodyPr/>
        <a:lstStyle/>
        <a:p>
          <a:pPr latinLnBrk="1"/>
          <a:endParaRPr lang="ko-KR" altLang="en-US"/>
        </a:p>
      </dgm:t>
    </dgm:pt>
    <dgm:pt modelId="{209418F6-FF8A-44C7-AC7F-D30C582F94E1}" type="sibTrans" cxnId="{57BE42C8-C38A-4AF9-B217-FE3C20764C02}">
      <dgm:prSet/>
      <dgm:spPr/>
      <dgm:t>
        <a:bodyPr/>
        <a:lstStyle/>
        <a:p>
          <a:pPr latinLnBrk="1"/>
          <a:endParaRPr lang="ko-KR" altLang="en-US"/>
        </a:p>
      </dgm:t>
    </dgm:pt>
    <dgm:pt modelId="{376A5720-03D5-449B-8CC2-EC22CDA04E24}">
      <dgm:prSet phldrT="[텍스트]"/>
      <dgm:spPr>
        <a:ln>
          <a:solidFill>
            <a:srgbClr val="C00000"/>
          </a:solidFill>
        </a:ln>
      </dgm:spPr>
      <dgm:t>
        <a:bodyPr/>
        <a:lstStyle/>
        <a:p>
          <a:pPr latinLnBrk="1"/>
          <a:endParaRPr lang="ko-KR" altLang="en-US" dirty="0"/>
        </a:p>
      </dgm:t>
    </dgm:pt>
    <dgm:pt modelId="{464047C5-B089-4C27-B08D-2AAA1341191D}" type="parTrans" cxnId="{37FDF638-8D20-427A-AF91-7CFFC5C4F29A}">
      <dgm:prSet/>
      <dgm:spPr/>
      <dgm:t>
        <a:bodyPr/>
        <a:lstStyle/>
        <a:p>
          <a:pPr latinLnBrk="1"/>
          <a:endParaRPr lang="ko-KR" altLang="en-US"/>
        </a:p>
      </dgm:t>
    </dgm:pt>
    <dgm:pt modelId="{9485A549-49FA-46E9-8136-9DEFD71D4286}" type="sibTrans" cxnId="{37FDF638-8D20-427A-AF91-7CFFC5C4F29A}">
      <dgm:prSet/>
      <dgm:spPr/>
      <dgm:t>
        <a:bodyPr/>
        <a:lstStyle/>
        <a:p>
          <a:pPr latinLnBrk="1"/>
          <a:endParaRPr lang="ko-KR" altLang="en-US"/>
        </a:p>
      </dgm:t>
    </dgm:pt>
    <dgm:pt modelId="{C78EB2A9-221B-42D2-A4D8-9F5D116089F7}">
      <dgm:prSet phldrT="[텍스트]"/>
      <dgm:spPr>
        <a:ln>
          <a:solidFill>
            <a:srgbClr val="C00000"/>
          </a:solidFill>
        </a:ln>
      </dgm:spPr>
      <dgm:t>
        <a:bodyPr/>
        <a:lstStyle/>
        <a:p>
          <a:pPr latinLnBrk="1"/>
          <a:endParaRPr lang="ko-KR" altLang="en-US" dirty="0"/>
        </a:p>
      </dgm:t>
    </dgm:pt>
    <dgm:pt modelId="{1AD92D3D-69F6-4C05-B061-E1D59FFD2364}" type="parTrans" cxnId="{73FFBBAC-FA77-4C27-82A0-2FBE91308699}">
      <dgm:prSet/>
      <dgm:spPr/>
      <dgm:t>
        <a:bodyPr/>
        <a:lstStyle/>
        <a:p>
          <a:pPr latinLnBrk="1"/>
          <a:endParaRPr lang="ko-KR" altLang="en-US"/>
        </a:p>
      </dgm:t>
    </dgm:pt>
    <dgm:pt modelId="{F2B5BB5E-34C5-4566-A6B3-47950DDE0602}" type="sibTrans" cxnId="{73FFBBAC-FA77-4C27-82A0-2FBE91308699}">
      <dgm:prSet/>
      <dgm:spPr/>
      <dgm:t>
        <a:bodyPr/>
        <a:lstStyle/>
        <a:p>
          <a:pPr latinLnBrk="1"/>
          <a:endParaRPr lang="ko-KR" altLang="en-US"/>
        </a:p>
      </dgm:t>
    </dgm:pt>
    <dgm:pt modelId="{C24B49AB-823E-42DB-8C55-654021C90991}" type="pres">
      <dgm:prSet presAssocID="{EA4FD11E-97DF-4204-B280-0D74791A25B5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BA97587B-74F0-4B63-977B-A2F9F93564FA}" type="pres">
      <dgm:prSet presAssocID="{28215054-B5C8-428F-A86A-70CA04695409}" presName="parentLin" presStyleCnt="0"/>
      <dgm:spPr/>
    </dgm:pt>
    <dgm:pt modelId="{85AFE764-3F36-4FC9-AD7B-B32526205E58}" type="pres">
      <dgm:prSet presAssocID="{28215054-B5C8-428F-A86A-70CA04695409}" presName="parentLeftMargin" presStyleLbl="node1" presStyleIdx="0" presStyleCnt="1"/>
      <dgm:spPr/>
      <dgm:t>
        <a:bodyPr/>
        <a:lstStyle/>
        <a:p>
          <a:pPr latinLnBrk="1"/>
          <a:endParaRPr lang="ko-KR" altLang="en-US"/>
        </a:p>
      </dgm:t>
    </dgm:pt>
    <dgm:pt modelId="{5E0487C8-919C-4A15-A7B7-F974B5985B25}" type="pres">
      <dgm:prSet presAssocID="{28215054-B5C8-428F-A86A-70CA04695409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9221BF9B-95B9-47A0-B629-12BC584C7B2A}" type="pres">
      <dgm:prSet presAssocID="{28215054-B5C8-428F-A86A-70CA04695409}" presName="negativeSpace" presStyleCnt="0"/>
      <dgm:spPr/>
    </dgm:pt>
    <dgm:pt modelId="{1886D65D-E5E6-4B71-992E-77D17024B281}" type="pres">
      <dgm:prSet presAssocID="{28215054-B5C8-428F-A86A-70CA04695409}" presName="childText" presStyleLbl="conFgAcc1" presStyleIdx="0" presStyleCnt="1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</dgm:ptLst>
  <dgm:cxnLst>
    <dgm:cxn modelId="{24205747-9A34-4C25-9045-E786E24818AB}" type="presOf" srcId="{CE962847-6ED6-4BAA-9C9C-DA667C7D42BC}" destId="{1886D65D-E5E6-4B71-992E-77D17024B281}" srcOrd="0" destOrd="7" presId="urn:microsoft.com/office/officeart/2005/8/layout/list1"/>
    <dgm:cxn modelId="{AC73D991-4BBD-49C2-A81A-76D9D091F203}" type="presOf" srcId="{28215054-B5C8-428F-A86A-70CA04695409}" destId="{85AFE764-3F36-4FC9-AD7B-B32526205E58}" srcOrd="0" destOrd="0" presId="urn:microsoft.com/office/officeart/2005/8/layout/list1"/>
    <dgm:cxn modelId="{400691FB-2E69-4853-AEB5-9E17238208CB}" srcId="{28215054-B5C8-428F-A86A-70CA04695409}" destId="{12EFFF10-0C9B-4D05-B576-394921553D79}" srcOrd="1" destOrd="0" parTransId="{20CE525E-B85B-4C55-A2AA-BC7A9402797E}" sibTransId="{9DF272A7-6C7A-41EC-A2B0-E76281F7B0A1}"/>
    <dgm:cxn modelId="{1517D529-C958-4F24-9ED2-B2B4CEAE3677}" type="presOf" srcId="{29333B57-A03D-4FCF-B34B-212BDC357687}" destId="{1886D65D-E5E6-4B71-992E-77D17024B281}" srcOrd="0" destOrd="8" presId="urn:microsoft.com/office/officeart/2005/8/layout/list1"/>
    <dgm:cxn modelId="{45AB7A14-3958-4405-AEA0-80F6DE3B8501}" srcId="{28215054-B5C8-428F-A86A-70CA04695409}" destId="{6014CF94-1BA5-4EAA-AA97-6D5B5E17344E}" srcOrd="2" destOrd="0" parTransId="{00AB092F-7FA5-4191-90C8-AA610D82E785}" sibTransId="{54B8186F-5404-4EBD-9B56-7193F247CD27}"/>
    <dgm:cxn modelId="{4BC87AE0-AFBC-4E23-8018-4C09493A5CBA}" srcId="{28215054-B5C8-428F-A86A-70CA04695409}" destId="{460889AB-3A9C-481B-8EBA-F7F8F2750CA8}" srcOrd="3" destOrd="0" parTransId="{2C41C6F3-64FF-47C7-A963-8949A43E6903}" sibTransId="{19E16D4B-C2D3-4BE3-8E86-DADA92100452}"/>
    <dgm:cxn modelId="{BEB8095A-111B-491C-AB7D-6A9F67E9DAFA}" type="presOf" srcId="{28215054-B5C8-428F-A86A-70CA04695409}" destId="{5E0487C8-919C-4A15-A7B7-F974B5985B25}" srcOrd="1" destOrd="0" presId="urn:microsoft.com/office/officeart/2005/8/layout/list1"/>
    <dgm:cxn modelId="{57BE42C8-C38A-4AF9-B217-FE3C20764C02}" srcId="{28215054-B5C8-428F-A86A-70CA04695409}" destId="{29333B57-A03D-4FCF-B34B-212BDC357687}" srcOrd="8" destOrd="0" parTransId="{EE707125-8DE9-49D9-B15F-4CDDC1FC89C0}" sibTransId="{209418F6-FF8A-44C7-AC7F-D30C582F94E1}"/>
    <dgm:cxn modelId="{2A381E54-2A00-456B-BEAE-1078A67273B5}" type="presOf" srcId="{626D557E-0967-43A6-B622-FD74F2C52B6B}" destId="{1886D65D-E5E6-4B71-992E-77D17024B281}" srcOrd="0" destOrd="5" presId="urn:microsoft.com/office/officeart/2005/8/layout/list1"/>
    <dgm:cxn modelId="{8FEC62FE-8BC3-49AD-A352-3936584F3130}" type="presOf" srcId="{12EFFF10-0C9B-4D05-B576-394921553D79}" destId="{1886D65D-E5E6-4B71-992E-77D17024B281}" srcOrd="0" destOrd="1" presId="urn:microsoft.com/office/officeart/2005/8/layout/list1"/>
    <dgm:cxn modelId="{ADB1C15C-EB89-4F69-9A94-A7ED368E74D9}" srcId="{28215054-B5C8-428F-A86A-70CA04695409}" destId="{8C9618E6-1627-4A49-A4F4-D4D67AC7EF12}" srcOrd="0" destOrd="0" parTransId="{A97B3A05-4CF8-4125-98D0-308656092353}" sibTransId="{854113B7-8366-4B86-85B9-D8FD87095471}"/>
    <dgm:cxn modelId="{24B1AE0E-7643-4094-ACF6-A7F708E1F265}" srcId="{28215054-B5C8-428F-A86A-70CA04695409}" destId="{CE962847-6ED6-4BAA-9C9C-DA667C7D42BC}" srcOrd="7" destOrd="0" parTransId="{3171BB60-1779-449E-BFDA-E6B7D3A5C3A3}" sibTransId="{E1671A6A-C5F0-437E-A7D5-BCA3DCA171B1}"/>
    <dgm:cxn modelId="{87588EBD-1BA9-450F-A2CC-E335A7AAEE2D}" type="presOf" srcId="{C78EB2A9-221B-42D2-A4D8-9F5D116089F7}" destId="{1886D65D-E5E6-4B71-992E-77D17024B281}" srcOrd="0" destOrd="9" presId="urn:microsoft.com/office/officeart/2005/8/layout/list1"/>
    <dgm:cxn modelId="{73FFBBAC-FA77-4C27-82A0-2FBE91308699}" srcId="{28215054-B5C8-428F-A86A-70CA04695409}" destId="{C78EB2A9-221B-42D2-A4D8-9F5D116089F7}" srcOrd="9" destOrd="0" parTransId="{1AD92D3D-69F6-4C05-B061-E1D59FFD2364}" sibTransId="{F2B5BB5E-34C5-4566-A6B3-47950DDE0602}"/>
    <dgm:cxn modelId="{D64F24C0-5974-47D6-BCBE-5A0231AD8980}" srcId="{EA4FD11E-97DF-4204-B280-0D74791A25B5}" destId="{28215054-B5C8-428F-A86A-70CA04695409}" srcOrd="0" destOrd="0" parTransId="{AA23684C-E130-418C-9A68-C5472E200C79}" sibTransId="{069C5B0A-EBAF-413E-96F4-0BE7E633B8D6}"/>
    <dgm:cxn modelId="{C4D518EF-2F02-493C-B140-666C3B26A99F}" srcId="{28215054-B5C8-428F-A86A-70CA04695409}" destId="{626D557E-0967-43A6-B622-FD74F2C52B6B}" srcOrd="5" destOrd="0" parTransId="{8CF562F3-62B1-4DAB-BA45-456F7A9F087D}" sibTransId="{9E34268F-B528-43DC-AFA6-C72CD8AB1437}"/>
    <dgm:cxn modelId="{52CAEB46-4173-47EE-B4A7-615E63C8BA76}" type="presOf" srcId="{460889AB-3A9C-481B-8EBA-F7F8F2750CA8}" destId="{1886D65D-E5E6-4B71-992E-77D17024B281}" srcOrd="0" destOrd="3" presId="urn:microsoft.com/office/officeart/2005/8/layout/list1"/>
    <dgm:cxn modelId="{652FDCF7-F041-4933-9630-8C84AFE784C8}" type="presOf" srcId="{5CBEEC2A-9457-433B-8E6A-9C06611E0771}" destId="{1886D65D-E5E6-4B71-992E-77D17024B281}" srcOrd="0" destOrd="4" presId="urn:microsoft.com/office/officeart/2005/8/layout/list1"/>
    <dgm:cxn modelId="{158B0AA9-1318-4C03-AB5F-7779D76432B3}" srcId="{28215054-B5C8-428F-A86A-70CA04695409}" destId="{273B1853-CDC7-47CF-A7D3-41E794A29880}" srcOrd="6" destOrd="0" parTransId="{EFC147D1-0EB6-4278-8264-AB7B6DD22FA2}" sibTransId="{E00D646B-4C29-445F-A4B9-A787840B9802}"/>
    <dgm:cxn modelId="{C5C2CE6A-1F32-441D-A8B1-4CBA91924246}" type="presOf" srcId="{8C9618E6-1627-4A49-A4F4-D4D67AC7EF12}" destId="{1886D65D-E5E6-4B71-992E-77D17024B281}" srcOrd="0" destOrd="0" presId="urn:microsoft.com/office/officeart/2005/8/layout/list1"/>
    <dgm:cxn modelId="{D5E7DA31-D815-4BD0-8F0B-9830BEAD5AEC}" srcId="{28215054-B5C8-428F-A86A-70CA04695409}" destId="{5CBEEC2A-9457-433B-8E6A-9C06611E0771}" srcOrd="4" destOrd="0" parTransId="{B9D2058F-A8CE-4629-B2C6-E3B2173BA624}" sibTransId="{993A678D-4AA7-4D67-BC2C-93F3B44B5CC4}"/>
    <dgm:cxn modelId="{E13242F8-3488-43CD-AE5F-DD8C8DFEF6BC}" type="presOf" srcId="{273B1853-CDC7-47CF-A7D3-41E794A29880}" destId="{1886D65D-E5E6-4B71-992E-77D17024B281}" srcOrd="0" destOrd="6" presId="urn:microsoft.com/office/officeart/2005/8/layout/list1"/>
    <dgm:cxn modelId="{37FDF638-8D20-427A-AF91-7CFFC5C4F29A}" srcId="{28215054-B5C8-428F-A86A-70CA04695409}" destId="{376A5720-03D5-449B-8CC2-EC22CDA04E24}" srcOrd="10" destOrd="0" parTransId="{464047C5-B089-4C27-B08D-2AAA1341191D}" sibTransId="{9485A549-49FA-46E9-8136-9DEFD71D4286}"/>
    <dgm:cxn modelId="{AA16A2E0-C98B-4FCA-9F1A-2459CD47C75B}" type="presOf" srcId="{376A5720-03D5-449B-8CC2-EC22CDA04E24}" destId="{1886D65D-E5E6-4B71-992E-77D17024B281}" srcOrd="0" destOrd="10" presId="urn:microsoft.com/office/officeart/2005/8/layout/list1"/>
    <dgm:cxn modelId="{28F92C88-CA22-4124-87D0-72F23BA574A1}" type="presOf" srcId="{6014CF94-1BA5-4EAA-AA97-6D5B5E17344E}" destId="{1886D65D-E5E6-4B71-992E-77D17024B281}" srcOrd="0" destOrd="2" presId="urn:microsoft.com/office/officeart/2005/8/layout/list1"/>
    <dgm:cxn modelId="{717E4FD9-B1BE-4E11-B760-A8A080FAE279}" type="presOf" srcId="{EA4FD11E-97DF-4204-B280-0D74791A25B5}" destId="{C24B49AB-823E-42DB-8C55-654021C90991}" srcOrd="0" destOrd="0" presId="urn:microsoft.com/office/officeart/2005/8/layout/list1"/>
    <dgm:cxn modelId="{DCA5069B-F6BF-404A-AC15-98B618106AC5}" type="presParOf" srcId="{C24B49AB-823E-42DB-8C55-654021C90991}" destId="{BA97587B-74F0-4B63-977B-A2F9F93564FA}" srcOrd="0" destOrd="0" presId="urn:microsoft.com/office/officeart/2005/8/layout/list1"/>
    <dgm:cxn modelId="{6CA99AD9-0852-48D6-B92C-DA71553508A1}" type="presParOf" srcId="{BA97587B-74F0-4B63-977B-A2F9F93564FA}" destId="{85AFE764-3F36-4FC9-AD7B-B32526205E58}" srcOrd="0" destOrd="0" presId="urn:microsoft.com/office/officeart/2005/8/layout/list1"/>
    <dgm:cxn modelId="{837755EE-2749-45D2-9CB6-5F5869D68B62}" type="presParOf" srcId="{BA97587B-74F0-4B63-977B-A2F9F93564FA}" destId="{5E0487C8-919C-4A15-A7B7-F974B5985B25}" srcOrd="1" destOrd="0" presId="urn:microsoft.com/office/officeart/2005/8/layout/list1"/>
    <dgm:cxn modelId="{79A180AB-EE7D-41C4-817B-EE435913B326}" type="presParOf" srcId="{C24B49AB-823E-42DB-8C55-654021C90991}" destId="{9221BF9B-95B9-47A0-B629-12BC584C7B2A}" srcOrd="1" destOrd="0" presId="urn:microsoft.com/office/officeart/2005/8/layout/list1"/>
    <dgm:cxn modelId="{C0CAF4A8-148D-473C-8D30-C95BFB37C538}" type="presParOf" srcId="{C24B49AB-823E-42DB-8C55-654021C90991}" destId="{1886D65D-E5E6-4B71-992E-77D17024B281}" srcOrd="2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EA4FD11E-97DF-4204-B280-0D74791A25B5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pPr latinLnBrk="1"/>
          <a:endParaRPr lang="ko-KR" altLang="en-US"/>
        </a:p>
      </dgm:t>
    </dgm:pt>
    <dgm:pt modelId="{28215054-B5C8-428F-A86A-70CA04695409}">
      <dgm:prSet phldrT="[텍스트]"/>
      <dgm:spPr>
        <a:solidFill>
          <a:srgbClr val="C00000"/>
        </a:solidFill>
      </dgm:spPr>
      <dgm:t>
        <a:bodyPr/>
        <a:lstStyle/>
        <a:p>
          <a:pPr latinLnBrk="1"/>
          <a:r>
            <a:rPr lang="ko-KR" altLang="en-US" b="1" dirty="0" smtClean="0"/>
            <a:t>장대높이뛰기 </a:t>
          </a:r>
          <a:r>
            <a:rPr lang="ko-KR" altLang="en-US" b="1" dirty="0" err="1" smtClean="0"/>
            <a:t>경기력</a:t>
          </a:r>
          <a:r>
            <a:rPr lang="ko-KR" altLang="en-US" b="1" dirty="0" smtClean="0"/>
            <a:t> 요인 및 체력 측정 항목 </a:t>
          </a:r>
          <a:r>
            <a:rPr lang="en-US" altLang="ko-KR" b="1" dirty="0" smtClean="0"/>
            <a:t>- 2</a:t>
          </a:r>
          <a:endParaRPr lang="ko-KR" altLang="en-US" b="1" dirty="0"/>
        </a:p>
      </dgm:t>
    </dgm:pt>
    <dgm:pt modelId="{AA23684C-E130-418C-9A68-C5472E200C79}" type="parTrans" cxnId="{D64F24C0-5974-47D6-BCBE-5A0231AD8980}">
      <dgm:prSet/>
      <dgm:spPr/>
      <dgm:t>
        <a:bodyPr/>
        <a:lstStyle/>
        <a:p>
          <a:pPr latinLnBrk="1"/>
          <a:endParaRPr lang="ko-KR" altLang="en-US"/>
        </a:p>
      </dgm:t>
    </dgm:pt>
    <dgm:pt modelId="{069C5B0A-EBAF-413E-96F4-0BE7E633B8D6}" type="sibTrans" cxnId="{D64F24C0-5974-47D6-BCBE-5A0231AD8980}">
      <dgm:prSet/>
      <dgm:spPr/>
      <dgm:t>
        <a:bodyPr/>
        <a:lstStyle/>
        <a:p>
          <a:pPr latinLnBrk="1"/>
          <a:endParaRPr lang="ko-KR" altLang="en-US"/>
        </a:p>
      </dgm:t>
    </dgm:pt>
    <dgm:pt modelId="{12EFFF10-0C9B-4D05-B576-394921553D79}">
      <dgm:prSet phldrT="[텍스트]"/>
      <dgm:spPr>
        <a:ln>
          <a:solidFill>
            <a:srgbClr val="C00000"/>
          </a:solidFill>
        </a:ln>
      </dgm:spPr>
      <dgm:t>
        <a:bodyPr/>
        <a:lstStyle/>
        <a:p>
          <a:pPr latinLnBrk="1"/>
          <a:endParaRPr lang="ko-KR" altLang="en-US" dirty="0"/>
        </a:p>
      </dgm:t>
    </dgm:pt>
    <dgm:pt modelId="{20CE525E-B85B-4C55-A2AA-BC7A9402797E}" type="parTrans" cxnId="{400691FB-2E69-4853-AEB5-9E17238208CB}">
      <dgm:prSet/>
      <dgm:spPr/>
      <dgm:t>
        <a:bodyPr/>
        <a:lstStyle/>
        <a:p>
          <a:pPr latinLnBrk="1"/>
          <a:endParaRPr lang="ko-KR" altLang="en-US"/>
        </a:p>
      </dgm:t>
    </dgm:pt>
    <dgm:pt modelId="{9DF272A7-6C7A-41EC-A2B0-E76281F7B0A1}" type="sibTrans" cxnId="{400691FB-2E69-4853-AEB5-9E17238208CB}">
      <dgm:prSet/>
      <dgm:spPr/>
      <dgm:t>
        <a:bodyPr/>
        <a:lstStyle/>
        <a:p>
          <a:pPr latinLnBrk="1"/>
          <a:endParaRPr lang="ko-KR" altLang="en-US"/>
        </a:p>
      </dgm:t>
    </dgm:pt>
    <dgm:pt modelId="{8C9618E6-1627-4A49-A4F4-D4D67AC7EF12}">
      <dgm:prSet phldrT="[텍스트]"/>
      <dgm:spPr>
        <a:ln>
          <a:solidFill>
            <a:srgbClr val="C00000"/>
          </a:solidFill>
        </a:ln>
      </dgm:spPr>
      <dgm:t>
        <a:bodyPr/>
        <a:lstStyle/>
        <a:p>
          <a:pPr latinLnBrk="1"/>
          <a:endParaRPr lang="ko-KR" altLang="en-US" dirty="0"/>
        </a:p>
      </dgm:t>
    </dgm:pt>
    <dgm:pt modelId="{A97B3A05-4CF8-4125-98D0-308656092353}" type="parTrans" cxnId="{ADB1C15C-EB89-4F69-9A94-A7ED368E74D9}">
      <dgm:prSet/>
      <dgm:spPr/>
      <dgm:t>
        <a:bodyPr/>
        <a:lstStyle/>
        <a:p>
          <a:pPr latinLnBrk="1"/>
          <a:endParaRPr lang="ko-KR" altLang="en-US"/>
        </a:p>
      </dgm:t>
    </dgm:pt>
    <dgm:pt modelId="{854113B7-8366-4B86-85B9-D8FD87095471}" type="sibTrans" cxnId="{ADB1C15C-EB89-4F69-9A94-A7ED368E74D9}">
      <dgm:prSet/>
      <dgm:spPr/>
      <dgm:t>
        <a:bodyPr/>
        <a:lstStyle/>
        <a:p>
          <a:pPr latinLnBrk="1"/>
          <a:endParaRPr lang="ko-KR" altLang="en-US"/>
        </a:p>
      </dgm:t>
    </dgm:pt>
    <dgm:pt modelId="{6014CF94-1BA5-4EAA-AA97-6D5B5E17344E}">
      <dgm:prSet phldrT="[텍스트]"/>
      <dgm:spPr>
        <a:ln>
          <a:solidFill>
            <a:srgbClr val="C00000"/>
          </a:solidFill>
        </a:ln>
      </dgm:spPr>
      <dgm:t>
        <a:bodyPr/>
        <a:lstStyle/>
        <a:p>
          <a:pPr latinLnBrk="1"/>
          <a:endParaRPr lang="ko-KR" altLang="en-US" dirty="0"/>
        </a:p>
      </dgm:t>
    </dgm:pt>
    <dgm:pt modelId="{00AB092F-7FA5-4191-90C8-AA610D82E785}" type="parTrans" cxnId="{45AB7A14-3958-4405-AEA0-80F6DE3B8501}">
      <dgm:prSet/>
      <dgm:spPr/>
      <dgm:t>
        <a:bodyPr/>
        <a:lstStyle/>
        <a:p>
          <a:pPr latinLnBrk="1"/>
          <a:endParaRPr lang="ko-KR" altLang="en-US"/>
        </a:p>
      </dgm:t>
    </dgm:pt>
    <dgm:pt modelId="{54B8186F-5404-4EBD-9B56-7193F247CD27}" type="sibTrans" cxnId="{45AB7A14-3958-4405-AEA0-80F6DE3B8501}">
      <dgm:prSet/>
      <dgm:spPr/>
      <dgm:t>
        <a:bodyPr/>
        <a:lstStyle/>
        <a:p>
          <a:pPr latinLnBrk="1"/>
          <a:endParaRPr lang="ko-KR" altLang="en-US"/>
        </a:p>
      </dgm:t>
    </dgm:pt>
    <dgm:pt modelId="{460889AB-3A9C-481B-8EBA-F7F8F2750CA8}">
      <dgm:prSet phldrT="[텍스트]"/>
      <dgm:spPr>
        <a:ln>
          <a:solidFill>
            <a:srgbClr val="C00000"/>
          </a:solidFill>
        </a:ln>
      </dgm:spPr>
      <dgm:t>
        <a:bodyPr/>
        <a:lstStyle/>
        <a:p>
          <a:pPr latinLnBrk="1"/>
          <a:endParaRPr lang="ko-KR" altLang="en-US" dirty="0"/>
        </a:p>
      </dgm:t>
    </dgm:pt>
    <dgm:pt modelId="{2C41C6F3-64FF-47C7-A963-8949A43E6903}" type="parTrans" cxnId="{4BC87AE0-AFBC-4E23-8018-4C09493A5CBA}">
      <dgm:prSet/>
      <dgm:spPr/>
      <dgm:t>
        <a:bodyPr/>
        <a:lstStyle/>
        <a:p>
          <a:pPr latinLnBrk="1"/>
          <a:endParaRPr lang="ko-KR" altLang="en-US"/>
        </a:p>
      </dgm:t>
    </dgm:pt>
    <dgm:pt modelId="{19E16D4B-C2D3-4BE3-8E86-DADA92100452}" type="sibTrans" cxnId="{4BC87AE0-AFBC-4E23-8018-4C09493A5CBA}">
      <dgm:prSet/>
      <dgm:spPr/>
      <dgm:t>
        <a:bodyPr/>
        <a:lstStyle/>
        <a:p>
          <a:pPr latinLnBrk="1"/>
          <a:endParaRPr lang="ko-KR" altLang="en-US"/>
        </a:p>
      </dgm:t>
    </dgm:pt>
    <dgm:pt modelId="{5CBEEC2A-9457-433B-8E6A-9C06611E0771}">
      <dgm:prSet phldrT="[텍스트]"/>
      <dgm:spPr>
        <a:ln>
          <a:solidFill>
            <a:srgbClr val="C00000"/>
          </a:solidFill>
        </a:ln>
      </dgm:spPr>
      <dgm:t>
        <a:bodyPr/>
        <a:lstStyle/>
        <a:p>
          <a:pPr latinLnBrk="1"/>
          <a:endParaRPr lang="ko-KR" altLang="en-US" dirty="0"/>
        </a:p>
      </dgm:t>
    </dgm:pt>
    <dgm:pt modelId="{B9D2058F-A8CE-4629-B2C6-E3B2173BA624}" type="parTrans" cxnId="{D5E7DA31-D815-4BD0-8F0B-9830BEAD5AEC}">
      <dgm:prSet/>
      <dgm:spPr/>
      <dgm:t>
        <a:bodyPr/>
        <a:lstStyle/>
        <a:p>
          <a:pPr latinLnBrk="1"/>
          <a:endParaRPr lang="ko-KR" altLang="en-US"/>
        </a:p>
      </dgm:t>
    </dgm:pt>
    <dgm:pt modelId="{993A678D-4AA7-4D67-BC2C-93F3B44B5CC4}" type="sibTrans" cxnId="{D5E7DA31-D815-4BD0-8F0B-9830BEAD5AEC}">
      <dgm:prSet/>
      <dgm:spPr/>
      <dgm:t>
        <a:bodyPr/>
        <a:lstStyle/>
        <a:p>
          <a:pPr latinLnBrk="1"/>
          <a:endParaRPr lang="ko-KR" altLang="en-US"/>
        </a:p>
      </dgm:t>
    </dgm:pt>
    <dgm:pt modelId="{626D557E-0967-43A6-B622-FD74F2C52B6B}">
      <dgm:prSet phldrT="[텍스트]"/>
      <dgm:spPr>
        <a:ln>
          <a:solidFill>
            <a:srgbClr val="C00000"/>
          </a:solidFill>
        </a:ln>
      </dgm:spPr>
      <dgm:t>
        <a:bodyPr/>
        <a:lstStyle/>
        <a:p>
          <a:pPr latinLnBrk="1"/>
          <a:endParaRPr lang="ko-KR" altLang="en-US" dirty="0"/>
        </a:p>
      </dgm:t>
    </dgm:pt>
    <dgm:pt modelId="{8CF562F3-62B1-4DAB-BA45-456F7A9F087D}" type="parTrans" cxnId="{C4D518EF-2F02-493C-B140-666C3B26A99F}">
      <dgm:prSet/>
      <dgm:spPr/>
      <dgm:t>
        <a:bodyPr/>
        <a:lstStyle/>
        <a:p>
          <a:pPr latinLnBrk="1"/>
          <a:endParaRPr lang="ko-KR" altLang="en-US"/>
        </a:p>
      </dgm:t>
    </dgm:pt>
    <dgm:pt modelId="{9E34268F-B528-43DC-AFA6-C72CD8AB1437}" type="sibTrans" cxnId="{C4D518EF-2F02-493C-B140-666C3B26A99F}">
      <dgm:prSet/>
      <dgm:spPr/>
      <dgm:t>
        <a:bodyPr/>
        <a:lstStyle/>
        <a:p>
          <a:pPr latinLnBrk="1"/>
          <a:endParaRPr lang="ko-KR" altLang="en-US"/>
        </a:p>
      </dgm:t>
    </dgm:pt>
    <dgm:pt modelId="{273B1853-CDC7-47CF-A7D3-41E794A29880}">
      <dgm:prSet phldrT="[텍스트]"/>
      <dgm:spPr>
        <a:ln>
          <a:solidFill>
            <a:srgbClr val="C00000"/>
          </a:solidFill>
        </a:ln>
      </dgm:spPr>
      <dgm:t>
        <a:bodyPr/>
        <a:lstStyle/>
        <a:p>
          <a:pPr latinLnBrk="1"/>
          <a:endParaRPr lang="ko-KR" altLang="en-US" dirty="0"/>
        </a:p>
      </dgm:t>
    </dgm:pt>
    <dgm:pt modelId="{EFC147D1-0EB6-4278-8264-AB7B6DD22FA2}" type="parTrans" cxnId="{158B0AA9-1318-4C03-AB5F-7779D76432B3}">
      <dgm:prSet/>
      <dgm:spPr/>
      <dgm:t>
        <a:bodyPr/>
        <a:lstStyle/>
        <a:p>
          <a:pPr latinLnBrk="1"/>
          <a:endParaRPr lang="ko-KR" altLang="en-US"/>
        </a:p>
      </dgm:t>
    </dgm:pt>
    <dgm:pt modelId="{E00D646B-4C29-445F-A4B9-A787840B9802}" type="sibTrans" cxnId="{158B0AA9-1318-4C03-AB5F-7779D76432B3}">
      <dgm:prSet/>
      <dgm:spPr/>
      <dgm:t>
        <a:bodyPr/>
        <a:lstStyle/>
        <a:p>
          <a:pPr latinLnBrk="1"/>
          <a:endParaRPr lang="ko-KR" altLang="en-US"/>
        </a:p>
      </dgm:t>
    </dgm:pt>
    <dgm:pt modelId="{CE962847-6ED6-4BAA-9C9C-DA667C7D42BC}">
      <dgm:prSet phldrT="[텍스트]"/>
      <dgm:spPr>
        <a:ln>
          <a:solidFill>
            <a:srgbClr val="C00000"/>
          </a:solidFill>
        </a:ln>
      </dgm:spPr>
      <dgm:t>
        <a:bodyPr/>
        <a:lstStyle/>
        <a:p>
          <a:pPr latinLnBrk="1"/>
          <a:endParaRPr lang="ko-KR" altLang="en-US" dirty="0"/>
        </a:p>
      </dgm:t>
    </dgm:pt>
    <dgm:pt modelId="{3171BB60-1779-449E-BFDA-E6B7D3A5C3A3}" type="parTrans" cxnId="{24B1AE0E-7643-4094-ACF6-A7F708E1F265}">
      <dgm:prSet/>
      <dgm:spPr/>
      <dgm:t>
        <a:bodyPr/>
        <a:lstStyle/>
        <a:p>
          <a:pPr latinLnBrk="1"/>
          <a:endParaRPr lang="ko-KR" altLang="en-US"/>
        </a:p>
      </dgm:t>
    </dgm:pt>
    <dgm:pt modelId="{E1671A6A-C5F0-437E-A7D5-BCA3DCA171B1}" type="sibTrans" cxnId="{24B1AE0E-7643-4094-ACF6-A7F708E1F265}">
      <dgm:prSet/>
      <dgm:spPr/>
      <dgm:t>
        <a:bodyPr/>
        <a:lstStyle/>
        <a:p>
          <a:pPr latinLnBrk="1"/>
          <a:endParaRPr lang="ko-KR" altLang="en-US"/>
        </a:p>
      </dgm:t>
    </dgm:pt>
    <dgm:pt modelId="{29333B57-A03D-4FCF-B34B-212BDC357687}">
      <dgm:prSet phldrT="[텍스트]"/>
      <dgm:spPr>
        <a:ln>
          <a:solidFill>
            <a:srgbClr val="C00000"/>
          </a:solidFill>
        </a:ln>
      </dgm:spPr>
      <dgm:t>
        <a:bodyPr/>
        <a:lstStyle/>
        <a:p>
          <a:pPr latinLnBrk="1"/>
          <a:endParaRPr lang="ko-KR" altLang="en-US" dirty="0"/>
        </a:p>
      </dgm:t>
    </dgm:pt>
    <dgm:pt modelId="{EE707125-8DE9-49D9-B15F-4CDDC1FC89C0}" type="parTrans" cxnId="{57BE42C8-C38A-4AF9-B217-FE3C20764C02}">
      <dgm:prSet/>
      <dgm:spPr/>
      <dgm:t>
        <a:bodyPr/>
        <a:lstStyle/>
        <a:p>
          <a:pPr latinLnBrk="1"/>
          <a:endParaRPr lang="ko-KR" altLang="en-US"/>
        </a:p>
      </dgm:t>
    </dgm:pt>
    <dgm:pt modelId="{209418F6-FF8A-44C7-AC7F-D30C582F94E1}" type="sibTrans" cxnId="{57BE42C8-C38A-4AF9-B217-FE3C20764C02}">
      <dgm:prSet/>
      <dgm:spPr/>
      <dgm:t>
        <a:bodyPr/>
        <a:lstStyle/>
        <a:p>
          <a:pPr latinLnBrk="1"/>
          <a:endParaRPr lang="ko-KR" altLang="en-US"/>
        </a:p>
      </dgm:t>
    </dgm:pt>
    <dgm:pt modelId="{376A5720-03D5-449B-8CC2-EC22CDA04E24}">
      <dgm:prSet phldrT="[텍스트]"/>
      <dgm:spPr>
        <a:ln>
          <a:solidFill>
            <a:srgbClr val="C00000"/>
          </a:solidFill>
        </a:ln>
      </dgm:spPr>
      <dgm:t>
        <a:bodyPr/>
        <a:lstStyle/>
        <a:p>
          <a:pPr latinLnBrk="1"/>
          <a:endParaRPr lang="ko-KR" altLang="en-US" dirty="0"/>
        </a:p>
      </dgm:t>
    </dgm:pt>
    <dgm:pt modelId="{464047C5-B089-4C27-B08D-2AAA1341191D}" type="parTrans" cxnId="{37FDF638-8D20-427A-AF91-7CFFC5C4F29A}">
      <dgm:prSet/>
      <dgm:spPr/>
      <dgm:t>
        <a:bodyPr/>
        <a:lstStyle/>
        <a:p>
          <a:pPr latinLnBrk="1"/>
          <a:endParaRPr lang="ko-KR" altLang="en-US"/>
        </a:p>
      </dgm:t>
    </dgm:pt>
    <dgm:pt modelId="{9485A549-49FA-46E9-8136-9DEFD71D4286}" type="sibTrans" cxnId="{37FDF638-8D20-427A-AF91-7CFFC5C4F29A}">
      <dgm:prSet/>
      <dgm:spPr/>
      <dgm:t>
        <a:bodyPr/>
        <a:lstStyle/>
        <a:p>
          <a:pPr latinLnBrk="1"/>
          <a:endParaRPr lang="ko-KR" altLang="en-US"/>
        </a:p>
      </dgm:t>
    </dgm:pt>
    <dgm:pt modelId="{C24B49AB-823E-42DB-8C55-654021C90991}" type="pres">
      <dgm:prSet presAssocID="{EA4FD11E-97DF-4204-B280-0D74791A25B5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BA97587B-74F0-4B63-977B-A2F9F93564FA}" type="pres">
      <dgm:prSet presAssocID="{28215054-B5C8-428F-A86A-70CA04695409}" presName="parentLin" presStyleCnt="0"/>
      <dgm:spPr/>
    </dgm:pt>
    <dgm:pt modelId="{85AFE764-3F36-4FC9-AD7B-B32526205E58}" type="pres">
      <dgm:prSet presAssocID="{28215054-B5C8-428F-A86A-70CA04695409}" presName="parentLeftMargin" presStyleLbl="node1" presStyleIdx="0" presStyleCnt="1"/>
      <dgm:spPr/>
      <dgm:t>
        <a:bodyPr/>
        <a:lstStyle/>
        <a:p>
          <a:pPr latinLnBrk="1"/>
          <a:endParaRPr lang="ko-KR" altLang="en-US"/>
        </a:p>
      </dgm:t>
    </dgm:pt>
    <dgm:pt modelId="{5E0487C8-919C-4A15-A7B7-F974B5985B25}" type="pres">
      <dgm:prSet presAssocID="{28215054-B5C8-428F-A86A-70CA04695409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9221BF9B-95B9-47A0-B629-12BC584C7B2A}" type="pres">
      <dgm:prSet presAssocID="{28215054-B5C8-428F-A86A-70CA04695409}" presName="negativeSpace" presStyleCnt="0"/>
      <dgm:spPr/>
    </dgm:pt>
    <dgm:pt modelId="{1886D65D-E5E6-4B71-992E-77D17024B281}" type="pres">
      <dgm:prSet presAssocID="{28215054-B5C8-428F-A86A-70CA04695409}" presName="childText" presStyleLbl="conFgAcc1" presStyleIdx="0" presStyleCnt="1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</dgm:ptLst>
  <dgm:cxnLst>
    <dgm:cxn modelId="{BE0F4B51-AC7B-4A80-BDA4-84989AFA2109}" type="presOf" srcId="{460889AB-3A9C-481B-8EBA-F7F8F2750CA8}" destId="{1886D65D-E5E6-4B71-992E-77D17024B281}" srcOrd="0" destOrd="3" presId="urn:microsoft.com/office/officeart/2005/8/layout/list1"/>
    <dgm:cxn modelId="{400691FB-2E69-4853-AEB5-9E17238208CB}" srcId="{28215054-B5C8-428F-A86A-70CA04695409}" destId="{12EFFF10-0C9B-4D05-B576-394921553D79}" srcOrd="1" destOrd="0" parTransId="{20CE525E-B85B-4C55-A2AA-BC7A9402797E}" sibTransId="{9DF272A7-6C7A-41EC-A2B0-E76281F7B0A1}"/>
    <dgm:cxn modelId="{EC3D9056-5D1B-4989-8214-8BE974989349}" type="presOf" srcId="{376A5720-03D5-449B-8CC2-EC22CDA04E24}" destId="{1886D65D-E5E6-4B71-992E-77D17024B281}" srcOrd="0" destOrd="9" presId="urn:microsoft.com/office/officeart/2005/8/layout/list1"/>
    <dgm:cxn modelId="{7A01245F-54E3-4393-8053-3593DB897024}" type="presOf" srcId="{28215054-B5C8-428F-A86A-70CA04695409}" destId="{85AFE764-3F36-4FC9-AD7B-B32526205E58}" srcOrd="0" destOrd="0" presId="urn:microsoft.com/office/officeart/2005/8/layout/list1"/>
    <dgm:cxn modelId="{FFDF5E74-0663-4B41-A4E4-31DF99038DCD}" type="presOf" srcId="{626D557E-0967-43A6-B622-FD74F2C52B6B}" destId="{1886D65D-E5E6-4B71-992E-77D17024B281}" srcOrd="0" destOrd="5" presId="urn:microsoft.com/office/officeart/2005/8/layout/list1"/>
    <dgm:cxn modelId="{45AB7A14-3958-4405-AEA0-80F6DE3B8501}" srcId="{28215054-B5C8-428F-A86A-70CA04695409}" destId="{6014CF94-1BA5-4EAA-AA97-6D5B5E17344E}" srcOrd="2" destOrd="0" parTransId="{00AB092F-7FA5-4191-90C8-AA610D82E785}" sibTransId="{54B8186F-5404-4EBD-9B56-7193F247CD27}"/>
    <dgm:cxn modelId="{4BC87AE0-AFBC-4E23-8018-4C09493A5CBA}" srcId="{28215054-B5C8-428F-A86A-70CA04695409}" destId="{460889AB-3A9C-481B-8EBA-F7F8F2750CA8}" srcOrd="3" destOrd="0" parTransId="{2C41C6F3-64FF-47C7-A963-8949A43E6903}" sibTransId="{19E16D4B-C2D3-4BE3-8E86-DADA92100452}"/>
    <dgm:cxn modelId="{57BE42C8-C38A-4AF9-B217-FE3C20764C02}" srcId="{28215054-B5C8-428F-A86A-70CA04695409}" destId="{29333B57-A03D-4FCF-B34B-212BDC357687}" srcOrd="8" destOrd="0" parTransId="{EE707125-8DE9-49D9-B15F-4CDDC1FC89C0}" sibTransId="{209418F6-FF8A-44C7-AC7F-D30C582F94E1}"/>
    <dgm:cxn modelId="{AC8FE91C-DB88-4928-BCDF-CD70D8DFEED4}" type="presOf" srcId="{6014CF94-1BA5-4EAA-AA97-6D5B5E17344E}" destId="{1886D65D-E5E6-4B71-992E-77D17024B281}" srcOrd="0" destOrd="2" presId="urn:microsoft.com/office/officeart/2005/8/layout/list1"/>
    <dgm:cxn modelId="{21B57FFC-DE24-45AD-9D21-40BF8D1DB99C}" type="presOf" srcId="{8C9618E6-1627-4A49-A4F4-D4D67AC7EF12}" destId="{1886D65D-E5E6-4B71-992E-77D17024B281}" srcOrd="0" destOrd="0" presId="urn:microsoft.com/office/officeart/2005/8/layout/list1"/>
    <dgm:cxn modelId="{66C29C14-B054-489A-BD01-756F941B577E}" type="presOf" srcId="{CE962847-6ED6-4BAA-9C9C-DA667C7D42BC}" destId="{1886D65D-E5E6-4B71-992E-77D17024B281}" srcOrd="0" destOrd="7" presId="urn:microsoft.com/office/officeart/2005/8/layout/list1"/>
    <dgm:cxn modelId="{01941DD0-0B57-42B0-89A9-6D4C03986CF2}" type="presOf" srcId="{EA4FD11E-97DF-4204-B280-0D74791A25B5}" destId="{C24B49AB-823E-42DB-8C55-654021C90991}" srcOrd="0" destOrd="0" presId="urn:microsoft.com/office/officeart/2005/8/layout/list1"/>
    <dgm:cxn modelId="{ADB1C15C-EB89-4F69-9A94-A7ED368E74D9}" srcId="{28215054-B5C8-428F-A86A-70CA04695409}" destId="{8C9618E6-1627-4A49-A4F4-D4D67AC7EF12}" srcOrd="0" destOrd="0" parTransId="{A97B3A05-4CF8-4125-98D0-308656092353}" sibTransId="{854113B7-8366-4B86-85B9-D8FD87095471}"/>
    <dgm:cxn modelId="{24B1AE0E-7643-4094-ACF6-A7F708E1F265}" srcId="{28215054-B5C8-428F-A86A-70CA04695409}" destId="{CE962847-6ED6-4BAA-9C9C-DA667C7D42BC}" srcOrd="7" destOrd="0" parTransId="{3171BB60-1779-449E-BFDA-E6B7D3A5C3A3}" sibTransId="{E1671A6A-C5F0-437E-A7D5-BCA3DCA171B1}"/>
    <dgm:cxn modelId="{56B51BF8-ADD1-4322-AF9A-94E33E4688CE}" type="presOf" srcId="{29333B57-A03D-4FCF-B34B-212BDC357687}" destId="{1886D65D-E5E6-4B71-992E-77D17024B281}" srcOrd="0" destOrd="8" presId="urn:microsoft.com/office/officeart/2005/8/layout/list1"/>
    <dgm:cxn modelId="{3ED07141-AC43-42E3-BA40-ED6F794CE7B5}" type="presOf" srcId="{12EFFF10-0C9B-4D05-B576-394921553D79}" destId="{1886D65D-E5E6-4B71-992E-77D17024B281}" srcOrd="0" destOrd="1" presId="urn:microsoft.com/office/officeart/2005/8/layout/list1"/>
    <dgm:cxn modelId="{D64F24C0-5974-47D6-BCBE-5A0231AD8980}" srcId="{EA4FD11E-97DF-4204-B280-0D74791A25B5}" destId="{28215054-B5C8-428F-A86A-70CA04695409}" srcOrd="0" destOrd="0" parTransId="{AA23684C-E130-418C-9A68-C5472E200C79}" sibTransId="{069C5B0A-EBAF-413E-96F4-0BE7E633B8D6}"/>
    <dgm:cxn modelId="{C4D518EF-2F02-493C-B140-666C3B26A99F}" srcId="{28215054-B5C8-428F-A86A-70CA04695409}" destId="{626D557E-0967-43A6-B622-FD74F2C52B6B}" srcOrd="5" destOrd="0" parTransId="{8CF562F3-62B1-4DAB-BA45-456F7A9F087D}" sibTransId="{9E34268F-B528-43DC-AFA6-C72CD8AB1437}"/>
    <dgm:cxn modelId="{6F1160E5-6F1C-4A3A-9F26-A12DB2FD0119}" type="presOf" srcId="{5CBEEC2A-9457-433B-8E6A-9C06611E0771}" destId="{1886D65D-E5E6-4B71-992E-77D17024B281}" srcOrd="0" destOrd="4" presId="urn:microsoft.com/office/officeart/2005/8/layout/list1"/>
    <dgm:cxn modelId="{158B0AA9-1318-4C03-AB5F-7779D76432B3}" srcId="{28215054-B5C8-428F-A86A-70CA04695409}" destId="{273B1853-CDC7-47CF-A7D3-41E794A29880}" srcOrd="6" destOrd="0" parTransId="{EFC147D1-0EB6-4278-8264-AB7B6DD22FA2}" sibTransId="{E00D646B-4C29-445F-A4B9-A787840B9802}"/>
    <dgm:cxn modelId="{F79D0417-E084-4F00-9E28-C801D951C430}" type="presOf" srcId="{28215054-B5C8-428F-A86A-70CA04695409}" destId="{5E0487C8-919C-4A15-A7B7-F974B5985B25}" srcOrd="1" destOrd="0" presId="urn:microsoft.com/office/officeart/2005/8/layout/list1"/>
    <dgm:cxn modelId="{D5E7DA31-D815-4BD0-8F0B-9830BEAD5AEC}" srcId="{28215054-B5C8-428F-A86A-70CA04695409}" destId="{5CBEEC2A-9457-433B-8E6A-9C06611E0771}" srcOrd="4" destOrd="0" parTransId="{B9D2058F-A8CE-4629-B2C6-E3B2173BA624}" sibTransId="{993A678D-4AA7-4D67-BC2C-93F3B44B5CC4}"/>
    <dgm:cxn modelId="{37FDF638-8D20-427A-AF91-7CFFC5C4F29A}" srcId="{28215054-B5C8-428F-A86A-70CA04695409}" destId="{376A5720-03D5-449B-8CC2-EC22CDA04E24}" srcOrd="9" destOrd="0" parTransId="{464047C5-B089-4C27-B08D-2AAA1341191D}" sibTransId="{9485A549-49FA-46E9-8136-9DEFD71D4286}"/>
    <dgm:cxn modelId="{D9F47B57-4940-4723-9FF4-958BAB3B807C}" type="presOf" srcId="{273B1853-CDC7-47CF-A7D3-41E794A29880}" destId="{1886D65D-E5E6-4B71-992E-77D17024B281}" srcOrd="0" destOrd="6" presId="urn:microsoft.com/office/officeart/2005/8/layout/list1"/>
    <dgm:cxn modelId="{8E81FF3A-BD01-4685-8391-33E821CB9841}" type="presParOf" srcId="{C24B49AB-823E-42DB-8C55-654021C90991}" destId="{BA97587B-74F0-4B63-977B-A2F9F93564FA}" srcOrd="0" destOrd="0" presId="urn:microsoft.com/office/officeart/2005/8/layout/list1"/>
    <dgm:cxn modelId="{589FBA4B-A288-4AC4-A351-E0C27FC3169B}" type="presParOf" srcId="{BA97587B-74F0-4B63-977B-A2F9F93564FA}" destId="{85AFE764-3F36-4FC9-AD7B-B32526205E58}" srcOrd="0" destOrd="0" presId="urn:microsoft.com/office/officeart/2005/8/layout/list1"/>
    <dgm:cxn modelId="{ED4C2427-65EB-431C-B023-ACE028910714}" type="presParOf" srcId="{BA97587B-74F0-4B63-977B-A2F9F93564FA}" destId="{5E0487C8-919C-4A15-A7B7-F974B5985B25}" srcOrd="1" destOrd="0" presId="urn:microsoft.com/office/officeart/2005/8/layout/list1"/>
    <dgm:cxn modelId="{2C9A2D5A-D451-48FF-9BE5-CC53FED68A82}" type="presParOf" srcId="{C24B49AB-823E-42DB-8C55-654021C90991}" destId="{9221BF9B-95B9-47A0-B629-12BC584C7B2A}" srcOrd="1" destOrd="0" presId="urn:microsoft.com/office/officeart/2005/8/layout/list1"/>
    <dgm:cxn modelId="{B0EFEC0F-589C-45CD-84F7-C1A6C61BDFEC}" type="presParOf" srcId="{C24B49AB-823E-42DB-8C55-654021C90991}" destId="{1886D65D-E5E6-4B71-992E-77D17024B281}" srcOrd="2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0872C4F8-E3D7-4221-B14B-7F35861A0703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pPr latinLnBrk="1"/>
          <a:endParaRPr lang="ko-KR" altLang="en-US"/>
        </a:p>
      </dgm:t>
    </dgm:pt>
    <dgm:pt modelId="{C64A2B90-8186-4E5E-A2D8-A8BB0C5DE6A8}">
      <dgm:prSet phldrT="[텍스트]"/>
      <dgm:spPr>
        <a:solidFill>
          <a:srgbClr val="C00000"/>
        </a:solidFill>
      </dgm:spPr>
      <dgm:t>
        <a:bodyPr/>
        <a:lstStyle/>
        <a:p>
          <a:pPr latinLnBrk="1"/>
          <a:r>
            <a:rPr lang="ko-KR" altLang="en-US" b="1" dirty="0" smtClean="0"/>
            <a:t>현장 체력</a:t>
          </a:r>
          <a:r>
            <a:rPr lang="en-US" altLang="ko-KR" b="1" dirty="0" smtClean="0"/>
            <a:t> </a:t>
          </a:r>
          <a:r>
            <a:rPr lang="ko-KR" altLang="en-US" b="1" dirty="0" smtClean="0"/>
            <a:t>측정 항목</a:t>
          </a:r>
          <a:endParaRPr lang="ko-KR" altLang="en-US" b="1" dirty="0"/>
        </a:p>
      </dgm:t>
    </dgm:pt>
    <dgm:pt modelId="{2EF7064F-4ED9-4BB9-A620-22753E99C309}" type="parTrans" cxnId="{73B43BD6-FFBF-48F9-B301-21FB23FBFE6C}">
      <dgm:prSet/>
      <dgm:spPr/>
      <dgm:t>
        <a:bodyPr/>
        <a:lstStyle/>
        <a:p>
          <a:pPr latinLnBrk="1"/>
          <a:endParaRPr lang="ko-KR" altLang="en-US"/>
        </a:p>
      </dgm:t>
    </dgm:pt>
    <dgm:pt modelId="{2181DEA4-9270-4CD9-9E3D-6EFD13D59670}" type="sibTrans" cxnId="{73B43BD6-FFBF-48F9-B301-21FB23FBFE6C}">
      <dgm:prSet/>
      <dgm:spPr/>
      <dgm:t>
        <a:bodyPr/>
        <a:lstStyle/>
        <a:p>
          <a:pPr latinLnBrk="1"/>
          <a:endParaRPr lang="ko-KR" altLang="en-US"/>
        </a:p>
      </dgm:t>
    </dgm:pt>
    <dgm:pt modelId="{AAB4C541-EE61-4BC1-B52B-E53C74C5D151}">
      <dgm:prSet phldrT="[텍스트]"/>
      <dgm:spPr>
        <a:ln>
          <a:solidFill>
            <a:srgbClr val="C00000"/>
          </a:solidFill>
        </a:ln>
      </dgm:spPr>
      <dgm:t>
        <a:bodyPr/>
        <a:lstStyle/>
        <a:p>
          <a:pPr latinLnBrk="1"/>
          <a:r>
            <a:rPr lang="en-US" altLang="ko-KR" dirty="0" smtClean="0"/>
            <a:t>Agility Test</a:t>
          </a:r>
          <a:r>
            <a:rPr lang="ko-KR" altLang="en-US" dirty="0" smtClean="0"/>
            <a:t> </a:t>
          </a:r>
          <a:r>
            <a:rPr lang="en-US" altLang="ko-KR" dirty="0" smtClean="0"/>
            <a:t>: </a:t>
          </a:r>
          <a:r>
            <a:rPr lang="ko-KR" altLang="en-US" dirty="0" err="1" smtClean="0"/>
            <a:t>서전트</a:t>
          </a:r>
          <a:r>
            <a:rPr lang="ko-KR" altLang="en-US" dirty="0" smtClean="0"/>
            <a:t> 점프</a:t>
          </a:r>
          <a:endParaRPr lang="ko-KR" altLang="en-US" dirty="0"/>
        </a:p>
      </dgm:t>
    </dgm:pt>
    <dgm:pt modelId="{31FB6766-A1F3-473A-9CD3-B453304E2EFC}" type="parTrans" cxnId="{FA3FE5FB-C7E3-4BEE-828E-8E8F59DC7D0C}">
      <dgm:prSet/>
      <dgm:spPr/>
      <dgm:t>
        <a:bodyPr/>
        <a:lstStyle/>
        <a:p>
          <a:pPr latinLnBrk="1"/>
          <a:endParaRPr lang="ko-KR" altLang="en-US"/>
        </a:p>
      </dgm:t>
    </dgm:pt>
    <dgm:pt modelId="{B2611B3A-3250-43B3-9F8A-F1323A933338}" type="sibTrans" cxnId="{FA3FE5FB-C7E3-4BEE-828E-8E8F59DC7D0C}">
      <dgm:prSet/>
      <dgm:spPr/>
      <dgm:t>
        <a:bodyPr/>
        <a:lstStyle/>
        <a:p>
          <a:pPr latinLnBrk="1"/>
          <a:endParaRPr lang="ko-KR" altLang="en-US"/>
        </a:p>
      </dgm:t>
    </dgm:pt>
    <dgm:pt modelId="{579DC235-6ABA-4F7F-8C28-17A9A5D60259}">
      <dgm:prSet phldrT="[텍스트]"/>
      <dgm:spPr>
        <a:ln>
          <a:solidFill>
            <a:srgbClr val="C00000"/>
          </a:solidFill>
        </a:ln>
      </dgm:spPr>
      <dgm:t>
        <a:bodyPr/>
        <a:lstStyle/>
        <a:p>
          <a:pPr latinLnBrk="1"/>
          <a:r>
            <a:rPr lang="ko-KR" altLang="en-US" dirty="0" smtClean="0"/>
            <a:t>발목 관절 및 순발력 </a:t>
          </a:r>
          <a:r>
            <a:rPr lang="en-US" altLang="ko-KR" dirty="0" smtClean="0"/>
            <a:t>: </a:t>
          </a:r>
          <a:r>
            <a:rPr lang="ko-KR" altLang="en-US" dirty="0" smtClean="0"/>
            <a:t>제자리 </a:t>
          </a:r>
          <a:r>
            <a:rPr lang="en-US" altLang="ko-KR" dirty="0" smtClean="0"/>
            <a:t>3</a:t>
          </a:r>
          <a:r>
            <a:rPr lang="ko-KR" altLang="en-US" dirty="0" smtClean="0"/>
            <a:t>단 뛰기</a:t>
          </a:r>
          <a:r>
            <a:rPr lang="en-US" altLang="ko-KR" dirty="0" smtClean="0"/>
            <a:t>, 10</a:t>
          </a:r>
          <a:r>
            <a:rPr lang="ko-KR" altLang="en-US" dirty="0" smtClean="0"/>
            <a:t>보 스텝 테스트 </a:t>
          </a:r>
          <a:r>
            <a:rPr lang="en-US" altLang="ko-KR" dirty="0" smtClean="0"/>
            <a:t>&amp; 10</a:t>
          </a:r>
          <a:r>
            <a:rPr lang="ko-KR" altLang="en-US" dirty="0" smtClean="0"/>
            <a:t>보 두발 점프 테스트</a:t>
          </a:r>
          <a:endParaRPr lang="ko-KR" altLang="en-US" dirty="0"/>
        </a:p>
      </dgm:t>
    </dgm:pt>
    <dgm:pt modelId="{7D7F9092-960B-4ABA-AA29-3C4F457F62D4}" type="parTrans" cxnId="{F79AD290-502B-43F4-A7E7-0F0006227D96}">
      <dgm:prSet/>
      <dgm:spPr/>
      <dgm:t>
        <a:bodyPr/>
        <a:lstStyle/>
        <a:p>
          <a:pPr latinLnBrk="1"/>
          <a:endParaRPr lang="ko-KR" altLang="en-US"/>
        </a:p>
      </dgm:t>
    </dgm:pt>
    <dgm:pt modelId="{E0940FE6-08E9-464F-A3B1-7F11D7E3860E}" type="sibTrans" cxnId="{F79AD290-502B-43F4-A7E7-0F0006227D96}">
      <dgm:prSet/>
      <dgm:spPr/>
      <dgm:t>
        <a:bodyPr/>
        <a:lstStyle/>
        <a:p>
          <a:pPr latinLnBrk="1"/>
          <a:endParaRPr lang="ko-KR" altLang="en-US"/>
        </a:p>
      </dgm:t>
    </dgm:pt>
    <dgm:pt modelId="{A7696AB7-3A44-4193-986E-3DBBDF18555B}">
      <dgm:prSet phldrT="[텍스트]"/>
      <dgm:spPr>
        <a:ln>
          <a:solidFill>
            <a:srgbClr val="C00000"/>
          </a:solidFill>
        </a:ln>
      </dgm:spPr>
      <dgm:t>
        <a:bodyPr/>
        <a:lstStyle/>
        <a:p>
          <a:pPr latinLnBrk="1"/>
          <a:r>
            <a:rPr lang="en-US" altLang="ko-KR" dirty="0" smtClean="0"/>
            <a:t>Core Strength : </a:t>
          </a:r>
          <a:r>
            <a:rPr lang="ko-KR" altLang="en-US" dirty="0" err="1" smtClean="0"/>
            <a:t>배근력</a:t>
          </a:r>
          <a:r>
            <a:rPr lang="ko-KR" altLang="en-US" dirty="0" smtClean="0"/>
            <a:t> </a:t>
          </a:r>
          <a:r>
            <a:rPr lang="en-US" altLang="ko-KR" dirty="0" smtClean="0"/>
            <a:t>&amp; 5 kg</a:t>
          </a:r>
          <a:r>
            <a:rPr lang="ko-KR" altLang="en-US" dirty="0" smtClean="0"/>
            <a:t>의 무게부하로 </a:t>
          </a:r>
          <a:r>
            <a:rPr lang="en-US" altLang="ko-KR" dirty="0" smtClean="0"/>
            <a:t>10</a:t>
          </a:r>
          <a:r>
            <a:rPr lang="ko-KR" altLang="en-US" dirty="0" smtClean="0"/>
            <a:t>회 복근 운동 기록 측정</a:t>
          </a:r>
          <a:endParaRPr lang="ko-KR" altLang="en-US" dirty="0"/>
        </a:p>
      </dgm:t>
    </dgm:pt>
    <dgm:pt modelId="{E1E169B6-F231-48EC-998A-425BAFE15DDF}" type="parTrans" cxnId="{5BB0F104-6D6F-413C-B976-E946E6B7D2B7}">
      <dgm:prSet/>
      <dgm:spPr/>
      <dgm:t>
        <a:bodyPr/>
        <a:lstStyle/>
        <a:p>
          <a:pPr latinLnBrk="1"/>
          <a:endParaRPr lang="ko-KR" altLang="en-US"/>
        </a:p>
      </dgm:t>
    </dgm:pt>
    <dgm:pt modelId="{B994B7AE-F90B-4A09-AAA0-9E8307D24A1A}" type="sibTrans" cxnId="{5BB0F104-6D6F-413C-B976-E946E6B7D2B7}">
      <dgm:prSet/>
      <dgm:spPr/>
      <dgm:t>
        <a:bodyPr/>
        <a:lstStyle/>
        <a:p>
          <a:pPr latinLnBrk="1"/>
          <a:endParaRPr lang="ko-KR" altLang="en-US"/>
        </a:p>
      </dgm:t>
    </dgm:pt>
    <dgm:pt modelId="{51DAE640-914D-41F2-90AF-772FC3884917}">
      <dgm:prSet phldrT="[텍스트]"/>
      <dgm:spPr>
        <a:ln>
          <a:solidFill>
            <a:srgbClr val="C00000"/>
          </a:solidFill>
        </a:ln>
      </dgm:spPr>
      <dgm:t>
        <a:bodyPr/>
        <a:lstStyle/>
        <a:p>
          <a:pPr latinLnBrk="1"/>
          <a:r>
            <a:rPr lang="ko-KR" altLang="en-US" dirty="0" err="1" smtClean="0"/>
            <a:t>슬관절을</a:t>
          </a:r>
          <a:r>
            <a:rPr lang="ko-KR" altLang="en-US" dirty="0" smtClean="0"/>
            <a:t> 기준으로 하는 </a:t>
          </a:r>
          <a:r>
            <a:rPr lang="ko-KR" altLang="en-US" dirty="0" err="1" smtClean="0"/>
            <a:t>등속성</a:t>
          </a:r>
          <a:r>
            <a:rPr lang="ko-KR" altLang="en-US" dirty="0" smtClean="0"/>
            <a:t> </a:t>
          </a:r>
          <a:r>
            <a:rPr lang="ko-KR" altLang="en-US" dirty="0" err="1" smtClean="0"/>
            <a:t>각근력</a:t>
          </a:r>
          <a:endParaRPr lang="ko-KR" altLang="en-US" dirty="0"/>
        </a:p>
      </dgm:t>
    </dgm:pt>
    <dgm:pt modelId="{613165EB-4FB4-48C2-B38B-32307A9B6C55}" type="parTrans" cxnId="{1AB4FB9C-AFEF-49F8-857A-88BFCAC862CF}">
      <dgm:prSet/>
      <dgm:spPr/>
      <dgm:t>
        <a:bodyPr/>
        <a:lstStyle/>
        <a:p>
          <a:pPr latinLnBrk="1"/>
          <a:endParaRPr lang="ko-KR" altLang="en-US"/>
        </a:p>
      </dgm:t>
    </dgm:pt>
    <dgm:pt modelId="{BDA70454-5E79-499F-8BCA-4D43EC74D804}" type="sibTrans" cxnId="{1AB4FB9C-AFEF-49F8-857A-88BFCAC862CF}">
      <dgm:prSet/>
      <dgm:spPr/>
      <dgm:t>
        <a:bodyPr/>
        <a:lstStyle/>
        <a:p>
          <a:pPr latinLnBrk="1"/>
          <a:endParaRPr lang="ko-KR" altLang="en-US"/>
        </a:p>
      </dgm:t>
    </dgm:pt>
    <dgm:pt modelId="{29267610-2430-4577-8827-C5C4592A7ACC}">
      <dgm:prSet phldrT="[텍스트]"/>
      <dgm:spPr>
        <a:ln>
          <a:solidFill>
            <a:srgbClr val="C00000"/>
          </a:solidFill>
        </a:ln>
      </dgm:spPr>
      <dgm:t>
        <a:bodyPr/>
        <a:lstStyle/>
        <a:p>
          <a:pPr latinLnBrk="1"/>
          <a:r>
            <a:rPr lang="en-US" altLang="ko-KR" dirty="0" smtClean="0"/>
            <a:t>Leg</a:t>
          </a:r>
          <a:r>
            <a:rPr lang="ko-KR" altLang="en-US" dirty="0" smtClean="0"/>
            <a:t> </a:t>
          </a:r>
          <a:r>
            <a:rPr lang="en-US" altLang="ko-KR" dirty="0" smtClean="0"/>
            <a:t>Extensor &amp; Flexor, </a:t>
          </a:r>
          <a:r>
            <a:rPr lang="ko-KR" altLang="en-US" dirty="0" err="1" smtClean="0"/>
            <a:t>동측</a:t>
          </a:r>
          <a:r>
            <a:rPr lang="ko-KR" altLang="en-US" dirty="0" smtClean="0"/>
            <a:t> </a:t>
          </a:r>
          <a:r>
            <a:rPr lang="ko-KR" altLang="en-US" dirty="0" err="1" smtClean="0"/>
            <a:t>근력비</a:t>
          </a:r>
          <a:r>
            <a:rPr lang="ko-KR" altLang="en-US" dirty="0" smtClean="0"/>
            <a:t> </a:t>
          </a:r>
          <a:r>
            <a:rPr lang="en-US" altLang="ko-KR" dirty="0" smtClean="0"/>
            <a:t>&amp; </a:t>
          </a:r>
          <a:r>
            <a:rPr lang="ko-KR" altLang="en-US" dirty="0" smtClean="0"/>
            <a:t>양측 </a:t>
          </a:r>
          <a:r>
            <a:rPr lang="ko-KR" altLang="en-US" dirty="0" err="1" smtClean="0"/>
            <a:t>근력비</a:t>
          </a:r>
          <a:endParaRPr lang="ko-KR" altLang="en-US" dirty="0"/>
        </a:p>
      </dgm:t>
    </dgm:pt>
    <dgm:pt modelId="{692946B3-78D3-47DA-891B-4AAEA5CA4703}" type="parTrans" cxnId="{622F72AA-824A-4F6F-85B8-B089371FA209}">
      <dgm:prSet/>
      <dgm:spPr/>
      <dgm:t>
        <a:bodyPr/>
        <a:lstStyle/>
        <a:p>
          <a:pPr latinLnBrk="1"/>
          <a:endParaRPr lang="ko-KR" altLang="en-US"/>
        </a:p>
      </dgm:t>
    </dgm:pt>
    <dgm:pt modelId="{00070C9D-AF15-47D3-BC70-199DB034D4BF}" type="sibTrans" cxnId="{622F72AA-824A-4F6F-85B8-B089371FA209}">
      <dgm:prSet/>
      <dgm:spPr/>
      <dgm:t>
        <a:bodyPr/>
        <a:lstStyle/>
        <a:p>
          <a:pPr latinLnBrk="1"/>
          <a:endParaRPr lang="ko-KR" altLang="en-US"/>
        </a:p>
      </dgm:t>
    </dgm:pt>
    <dgm:pt modelId="{4263DC48-CF79-47E6-8F12-559A4154A95D}">
      <dgm:prSet phldrT="[텍스트]"/>
      <dgm:spPr>
        <a:ln>
          <a:solidFill>
            <a:srgbClr val="C00000"/>
          </a:solidFill>
        </a:ln>
      </dgm:spPr>
      <dgm:t>
        <a:bodyPr/>
        <a:lstStyle/>
        <a:p>
          <a:pPr latinLnBrk="1"/>
          <a:r>
            <a:rPr lang="en-US" altLang="ko-KR" dirty="0" smtClean="0"/>
            <a:t>Speed Test</a:t>
          </a:r>
          <a:r>
            <a:rPr lang="ko-KR" altLang="en-US" dirty="0" smtClean="0"/>
            <a:t> </a:t>
          </a:r>
          <a:r>
            <a:rPr lang="en-US" altLang="ko-KR" dirty="0" smtClean="0"/>
            <a:t>: Standing</a:t>
          </a:r>
          <a:r>
            <a:rPr lang="ko-KR" altLang="en-US" dirty="0" smtClean="0"/>
            <a:t> </a:t>
          </a:r>
          <a:r>
            <a:rPr lang="en-US" altLang="ko-KR" dirty="0" smtClean="0"/>
            <a:t>30 &amp; 40 m </a:t>
          </a:r>
          <a:r>
            <a:rPr lang="ko-KR" altLang="en-US" dirty="0" smtClean="0"/>
            <a:t>기록</a:t>
          </a:r>
          <a:r>
            <a:rPr lang="en-US" altLang="ko-KR" dirty="0" smtClean="0"/>
            <a:t> </a:t>
          </a:r>
          <a:r>
            <a:rPr lang="ko-KR" altLang="en-US" dirty="0" smtClean="0"/>
            <a:t>측정</a:t>
          </a:r>
          <a:endParaRPr lang="ko-KR" altLang="en-US" dirty="0"/>
        </a:p>
      </dgm:t>
    </dgm:pt>
    <dgm:pt modelId="{3C4FA01D-6230-4463-88C6-7CC6511AAA04}" type="parTrans" cxnId="{597B3EFE-5613-4925-B282-124811DD1903}">
      <dgm:prSet/>
      <dgm:spPr/>
      <dgm:t>
        <a:bodyPr/>
        <a:lstStyle/>
        <a:p>
          <a:pPr latinLnBrk="1"/>
          <a:endParaRPr lang="ko-KR" altLang="en-US"/>
        </a:p>
      </dgm:t>
    </dgm:pt>
    <dgm:pt modelId="{07D3438D-7E75-484B-99F6-81FA2FDA0865}" type="sibTrans" cxnId="{597B3EFE-5613-4925-B282-124811DD1903}">
      <dgm:prSet/>
      <dgm:spPr/>
      <dgm:t>
        <a:bodyPr/>
        <a:lstStyle/>
        <a:p>
          <a:pPr latinLnBrk="1"/>
          <a:endParaRPr lang="ko-KR" altLang="en-US"/>
        </a:p>
      </dgm:t>
    </dgm:pt>
    <dgm:pt modelId="{2221F375-D269-478F-AE03-7C406C861170}">
      <dgm:prSet phldrT="[텍스트]"/>
      <dgm:spPr>
        <a:ln>
          <a:solidFill>
            <a:srgbClr val="C00000"/>
          </a:solidFill>
        </a:ln>
      </dgm:spPr>
      <dgm:t>
        <a:bodyPr/>
        <a:lstStyle/>
        <a:p>
          <a:pPr latinLnBrk="1"/>
          <a:r>
            <a:rPr lang="en-US" altLang="ko-KR" dirty="0" smtClean="0"/>
            <a:t>Upper Body Strength : 4 kg</a:t>
          </a:r>
          <a:r>
            <a:rPr lang="ko-KR" altLang="en-US" dirty="0" smtClean="0"/>
            <a:t> 포환</a:t>
          </a:r>
          <a:r>
            <a:rPr lang="en-US" altLang="ko-KR" dirty="0" smtClean="0"/>
            <a:t> </a:t>
          </a:r>
          <a:r>
            <a:rPr lang="ko-KR" altLang="en-US" dirty="0" smtClean="0"/>
            <a:t>던지기</a:t>
          </a:r>
          <a:r>
            <a:rPr lang="en-US" altLang="ko-KR" dirty="0" smtClean="0"/>
            <a:t>, Bench Press</a:t>
          </a:r>
          <a:r>
            <a:rPr lang="ko-KR" altLang="en-US" dirty="0" smtClean="0"/>
            <a:t> </a:t>
          </a:r>
          <a:r>
            <a:rPr lang="en-US" altLang="ko-KR" dirty="0" smtClean="0"/>
            <a:t>1RM &amp; 5 m </a:t>
          </a:r>
          <a:r>
            <a:rPr lang="ko-KR" altLang="en-US" dirty="0" smtClean="0"/>
            <a:t>밧줄 타고 내려오는 기록</a:t>
          </a:r>
          <a:endParaRPr lang="ko-KR" altLang="en-US" dirty="0"/>
        </a:p>
      </dgm:t>
    </dgm:pt>
    <dgm:pt modelId="{1A56ACB7-D63B-4281-8D57-C3034F367332}" type="parTrans" cxnId="{A54D4621-2139-40D8-A242-C2307A4B8722}">
      <dgm:prSet/>
      <dgm:spPr/>
      <dgm:t>
        <a:bodyPr/>
        <a:lstStyle/>
        <a:p>
          <a:pPr latinLnBrk="1"/>
          <a:endParaRPr lang="ko-KR" altLang="en-US"/>
        </a:p>
      </dgm:t>
    </dgm:pt>
    <dgm:pt modelId="{8FC3D244-4EC3-4BF5-9934-20CAA6CED86E}" type="sibTrans" cxnId="{A54D4621-2139-40D8-A242-C2307A4B8722}">
      <dgm:prSet/>
      <dgm:spPr/>
      <dgm:t>
        <a:bodyPr/>
        <a:lstStyle/>
        <a:p>
          <a:pPr latinLnBrk="1"/>
          <a:endParaRPr lang="ko-KR" altLang="en-US"/>
        </a:p>
      </dgm:t>
    </dgm:pt>
    <dgm:pt modelId="{EAC23AB2-4EE4-4D84-825F-741FA2AD5DE7}">
      <dgm:prSet phldrT="[텍스트]"/>
      <dgm:spPr>
        <a:ln>
          <a:solidFill>
            <a:srgbClr val="C00000"/>
          </a:solidFill>
        </a:ln>
      </dgm:spPr>
      <dgm:t>
        <a:bodyPr/>
        <a:lstStyle/>
        <a:p>
          <a:pPr latinLnBrk="1"/>
          <a:r>
            <a:rPr lang="en-US" altLang="ko-KR" dirty="0" smtClean="0"/>
            <a:t>Lower Body Strength : 30 kg</a:t>
          </a:r>
          <a:r>
            <a:rPr lang="ko-KR" altLang="en-US" dirty="0" smtClean="0"/>
            <a:t>의 무게로 </a:t>
          </a:r>
          <a:r>
            <a:rPr lang="en-US" altLang="ko-KR" dirty="0" smtClean="0"/>
            <a:t>5</a:t>
          </a:r>
          <a:r>
            <a:rPr lang="ko-KR" altLang="en-US" dirty="0" smtClean="0"/>
            <a:t>회 </a:t>
          </a:r>
          <a:r>
            <a:rPr lang="ko-KR" altLang="en-US" dirty="0" err="1" smtClean="0"/>
            <a:t>스쿼트</a:t>
          </a:r>
          <a:r>
            <a:rPr lang="ko-KR" altLang="en-US" dirty="0" smtClean="0"/>
            <a:t> 시간 측정</a:t>
          </a:r>
          <a:endParaRPr lang="ko-KR" altLang="en-US" dirty="0"/>
        </a:p>
      </dgm:t>
    </dgm:pt>
    <dgm:pt modelId="{62ECD682-469D-41EE-B50C-5B8BE4709745}" type="parTrans" cxnId="{4D6A84FC-6596-4409-B808-7B0F501F6CF7}">
      <dgm:prSet/>
      <dgm:spPr/>
      <dgm:t>
        <a:bodyPr/>
        <a:lstStyle/>
        <a:p>
          <a:pPr latinLnBrk="1"/>
          <a:endParaRPr lang="ko-KR" altLang="en-US"/>
        </a:p>
      </dgm:t>
    </dgm:pt>
    <dgm:pt modelId="{72D5622A-2FAE-4DDF-A654-F4D62AEDA07A}" type="sibTrans" cxnId="{4D6A84FC-6596-4409-B808-7B0F501F6CF7}">
      <dgm:prSet/>
      <dgm:spPr/>
      <dgm:t>
        <a:bodyPr/>
        <a:lstStyle/>
        <a:p>
          <a:pPr latinLnBrk="1"/>
          <a:endParaRPr lang="ko-KR" altLang="en-US"/>
        </a:p>
      </dgm:t>
    </dgm:pt>
    <dgm:pt modelId="{3A684D3B-70F1-456E-8EB0-E85DBAF9DBE5}">
      <dgm:prSet phldrT="[텍스트]"/>
      <dgm:spPr>
        <a:solidFill>
          <a:srgbClr val="C00000"/>
        </a:solidFill>
      </dgm:spPr>
      <dgm:t>
        <a:bodyPr/>
        <a:lstStyle/>
        <a:p>
          <a:pPr latinLnBrk="1"/>
          <a:r>
            <a:rPr lang="ko-KR" altLang="en-US" b="1" dirty="0" smtClean="0"/>
            <a:t>측정치 비교 및 분석</a:t>
          </a:r>
          <a:endParaRPr lang="ko-KR" altLang="en-US" b="1" dirty="0"/>
        </a:p>
      </dgm:t>
    </dgm:pt>
    <dgm:pt modelId="{5D9D6DEB-C6E4-4A7F-9393-C6CEA2F3EA6A}" type="parTrans" cxnId="{438893F3-E891-488C-A390-35AEBD277C7F}">
      <dgm:prSet/>
      <dgm:spPr/>
      <dgm:t>
        <a:bodyPr/>
        <a:lstStyle/>
        <a:p>
          <a:pPr latinLnBrk="1"/>
          <a:endParaRPr lang="ko-KR" altLang="en-US"/>
        </a:p>
      </dgm:t>
    </dgm:pt>
    <dgm:pt modelId="{76E0531D-6EEF-486F-B4A5-C0C5E3A77440}" type="sibTrans" cxnId="{438893F3-E891-488C-A390-35AEBD277C7F}">
      <dgm:prSet/>
      <dgm:spPr/>
      <dgm:t>
        <a:bodyPr/>
        <a:lstStyle/>
        <a:p>
          <a:pPr latinLnBrk="1"/>
          <a:endParaRPr lang="ko-KR" altLang="en-US"/>
        </a:p>
      </dgm:t>
    </dgm:pt>
    <dgm:pt modelId="{632F4254-EA16-49F6-8D6B-1559DDC82C63}">
      <dgm:prSet phldrT="[텍스트]"/>
      <dgm:spPr>
        <a:ln>
          <a:solidFill>
            <a:srgbClr val="C00000"/>
          </a:solidFill>
        </a:ln>
      </dgm:spPr>
      <dgm:t>
        <a:bodyPr/>
        <a:lstStyle/>
        <a:p>
          <a:pPr latinLnBrk="1"/>
          <a:r>
            <a:rPr lang="ko-KR" altLang="en-US" b="0" dirty="0" smtClean="0"/>
            <a:t>최윤희 선수와 기타 선수의 측정치와 비교 </a:t>
          </a:r>
          <a:r>
            <a:rPr lang="en-US" altLang="ko-KR" b="0" dirty="0" smtClean="0"/>
            <a:t>&amp; </a:t>
          </a:r>
          <a:r>
            <a:rPr lang="ko-KR" altLang="en-US" b="0" dirty="0" smtClean="0"/>
            <a:t>분석</a:t>
          </a:r>
          <a:endParaRPr lang="ko-KR" altLang="en-US" b="0" dirty="0"/>
        </a:p>
      </dgm:t>
    </dgm:pt>
    <dgm:pt modelId="{2B90A6F4-64EE-44D6-A65E-1A369F1C2BAD}" type="parTrans" cxnId="{F96B8941-CB5F-479B-9A13-19C03529A7E3}">
      <dgm:prSet/>
      <dgm:spPr/>
      <dgm:t>
        <a:bodyPr/>
        <a:lstStyle/>
        <a:p>
          <a:pPr latinLnBrk="1"/>
          <a:endParaRPr lang="ko-KR" altLang="en-US"/>
        </a:p>
      </dgm:t>
    </dgm:pt>
    <dgm:pt modelId="{6D77AA75-D18E-49C5-B37E-5DDE1B44569F}" type="sibTrans" cxnId="{F96B8941-CB5F-479B-9A13-19C03529A7E3}">
      <dgm:prSet/>
      <dgm:spPr/>
      <dgm:t>
        <a:bodyPr/>
        <a:lstStyle/>
        <a:p>
          <a:pPr latinLnBrk="1"/>
          <a:endParaRPr lang="ko-KR" altLang="en-US"/>
        </a:p>
      </dgm:t>
    </dgm:pt>
    <dgm:pt modelId="{728668ED-5A94-4FD3-8009-21E123985F7B}" type="pres">
      <dgm:prSet presAssocID="{0872C4F8-E3D7-4221-B14B-7F35861A0703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89394276-0192-48E9-AE31-984405564161}" type="pres">
      <dgm:prSet presAssocID="{C64A2B90-8186-4E5E-A2D8-A8BB0C5DE6A8}" presName="parentLin" presStyleCnt="0"/>
      <dgm:spPr/>
    </dgm:pt>
    <dgm:pt modelId="{7F111734-E9D1-4872-B57D-66D937F909DF}" type="pres">
      <dgm:prSet presAssocID="{C64A2B90-8186-4E5E-A2D8-A8BB0C5DE6A8}" presName="parentLeftMargin" presStyleLbl="node1" presStyleIdx="0" presStyleCnt="2"/>
      <dgm:spPr/>
      <dgm:t>
        <a:bodyPr/>
        <a:lstStyle/>
        <a:p>
          <a:pPr latinLnBrk="1"/>
          <a:endParaRPr lang="ko-KR" altLang="en-US"/>
        </a:p>
      </dgm:t>
    </dgm:pt>
    <dgm:pt modelId="{459F6838-DF81-4491-83FD-5AA4E964EF14}" type="pres">
      <dgm:prSet presAssocID="{C64A2B90-8186-4E5E-A2D8-A8BB0C5DE6A8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978EAE07-2A88-4FCE-BE46-6F71ADE7811A}" type="pres">
      <dgm:prSet presAssocID="{C64A2B90-8186-4E5E-A2D8-A8BB0C5DE6A8}" presName="negativeSpace" presStyleCnt="0"/>
      <dgm:spPr/>
    </dgm:pt>
    <dgm:pt modelId="{05872B92-04CA-468F-BEA6-5F4372AF126B}" type="pres">
      <dgm:prSet presAssocID="{C64A2B90-8186-4E5E-A2D8-A8BB0C5DE6A8}" presName="childText" presStyleLbl="conFgAcc1" presStyleIdx="0" presStyleCnt="2" custLinFactNeighborX="855" custLinFactNeighborY="-15677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02FE8E2F-A807-4607-A667-587631546F58}" type="pres">
      <dgm:prSet presAssocID="{2181DEA4-9270-4CD9-9E3D-6EFD13D59670}" presName="spaceBetweenRectangles" presStyleCnt="0"/>
      <dgm:spPr/>
    </dgm:pt>
    <dgm:pt modelId="{0CC686EC-B125-4AC9-AD4D-AD55D9190066}" type="pres">
      <dgm:prSet presAssocID="{3A684D3B-70F1-456E-8EB0-E85DBAF9DBE5}" presName="parentLin" presStyleCnt="0"/>
      <dgm:spPr/>
    </dgm:pt>
    <dgm:pt modelId="{FBA2380B-6DFC-45DA-88F8-BD4DD7B2D2FB}" type="pres">
      <dgm:prSet presAssocID="{3A684D3B-70F1-456E-8EB0-E85DBAF9DBE5}" presName="parentLeftMargin" presStyleLbl="node1" presStyleIdx="0" presStyleCnt="2"/>
      <dgm:spPr/>
      <dgm:t>
        <a:bodyPr/>
        <a:lstStyle/>
        <a:p>
          <a:pPr latinLnBrk="1"/>
          <a:endParaRPr lang="ko-KR" altLang="en-US"/>
        </a:p>
      </dgm:t>
    </dgm:pt>
    <dgm:pt modelId="{CE1EFBE8-CA2F-4982-B9EE-048F78F57E03}" type="pres">
      <dgm:prSet presAssocID="{3A684D3B-70F1-456E-8EB0-E85DBAF9DBE5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07C81E59-F264-4973-BDBB-E1F15BA770B7}" type="pres">
      <dgm:prSet presAssocID="{3A684D3B-70F1-456E-8EB0-E85DBAF9DBE5}" presName="negativeSpace" presStyleCnt="0"/>
      <dgm:spPr/>
    </dgm:pt>
    <dgm:pt modelId="{88F1F7A5-66E4-40A3-BC40-67703BA6C4FB}" type="pres">
      <dgm:prSet presAssocID="{3A684D3B-70F1-456E-8EB0-E85DBAF9DBE5}" presName="childText" presStyleLbl="conFgAcc1" presStyleIdx="1" presStyleCnt="2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</dgm:ptLst>
  <dgm:cxnLst>
    <dgm:cxn modelId="{EDC93161-61CE-414B-94B7-A97E73FFD736}" type="presOf" srcId="{632F4254-EA16-49F6-8D6B-1559DDC82C63}" destId="{88F1F7A5-66E4-40A3-BC40-67703BA6C4FB}" srcOrd="0" destOrd="0" presId="urn:microsoft.com/office/officeart/2005/8/layout/list1"/>
    <dgm:cxn modelId="{D0E26A21-A989-4FBD-BF84-9E281F457FBF}" type="presOf" srcId="{3A684D3B-70F1-456E-8EB0-E85DBAF9DBE5}" destId="{CE1EFBE8-CA2F-4982-B9EE-048F78F57E03}" srcOrd="1" destOrd="0" presId="urn:microsoft.com/office/officeart/2005/8/layout/list1"/>
    <dgm:cxn modelId="{597B3EFE-5613-4925-B282-124811DD1903}" srcId="{C64A2B90-8186-4E5E-A2D8-A8BB0C5DE6A8}" destId="{4263DC48-CF79-47E6-8F12-559A4154A95D}" srcOrd="1" destOrd="0" parTransId="{3C4FA01D-6230-4463-88C6-7CC6511AAA04}" sibTransId="{07D3438D-7E75-484B-99F6-81FA2FDA0865}"/>
    <dgm:cxn modelId="{A54D4621-2139-40D8-A242-C2307A4B8722}" srcId="{C64A2B90-8186-4E5E-A2D8-A8BB0C5DE6A8}" destId="{2221F375-D269-478F-AE03-7C406C861170}" srcOrd="2" destOrd="0" parTransId="{1A56ACB7-D63B-4281-8D57-C3034F367332}" sibTransId="{8FC3D244-4EC3-4BF5-9934-20CAA6CED86E}"/>
    <dgm:cxn modelId="{F96B8941-CB5F-479B-9A13-19C03529A7E3}" srcId="{3A684D3B-70F1-456E-8EB0-E85DBAF9DBE5}" destId="{632F4254-EA16-49F6-8D6B-1559DDC82C63}" srcOrd="0" destOrd="0" parTransId="{2B90A6F4-64EE-44D6-A65E-1A369F1C2BAD}" sibTransId="{6D77AA75-D18E-49C5-B37E-5DDE1B44569F}"/>
    <dgm:cxn modelId="{1AB4FB9C-AFEF-49F8-857A-88BFCAC862CF}" srcId="{C64A2B90-8186-4E5E-A2D8-A8BB0C5DE6A8}" destId="{51DAE640-914D-41F2-90AF-772FC3884917}" srcOrd="6" destOrd="0" parTransId="{613165EB-4FB4-48C2-B38B-32307A9B6C55}" sibTransId="{BDA70454-5E79-499F-8BCA-4D43EC74D804}"/>
    <dgm:cxn modelId="{FA3FE5FB-C7E3-4BEE-828E-8E8F59DC7D0C}" srcId="{C64A2B90-8186-4E5E-A2D8-A8BB0C5DE6A8}" destId="{AAB4C541-EE61-4BC1-B52B-E53C74C5D151}" srcOrd="0" destOrd="0" parTransId="{31FB6766-A1F3-473A-9CD3-B453304E2EFC}" sibTransId="{B2611B3A-3250-43B3-9F8A-F1323A933338}"/>
    <dgm:cxn modelId="{52D79634-6BB5-4004-9BA8-E9E184DE41C3}" type="presOf" srcId="{0872C4F8-E3D7-4221-B14B-7F35861A0703}" destId="{728668ED-5A94-4FD3-8009-21E123985F7B}" srcOrd="0" destOrd="0" presId="urn:microsoft.com/office/officeart/2005/8/layout/list1"/>
    <dgm:cxn modelId="{ACF9FE50-19F4-4639-B27D-51F156158B55}" type="presOf" srcId="{29267610-2430-4577-8827-C5C4592A7ACC}" destId="{05872B92-04CA-468F-BEA6-5F4372AF126B}" srcOrd="0" destOrd="7" presId="urn:microsoft.com/office/officeart/2005/8/layout/list1"/>
    <dgm:cxn modelId="{2D2323A2-4D53-489B-B645-0E8DED3A6387}" type="presOf" srcId="{3A684D3B-70F1-456E-8EB0-E85DBAF9DBE5}" destId="{FBA2380B-6DFC-45DA-88F8-BD4DD7B2D2FB}" srcOrd="0" destOrd="0" presId="urn:microsoft.com/office/officeart/2005/8/layout/list1"/>
    <dgm:cxn modelId="{21A17960-EAC6-4158-8CCA-1CBB7BD70B12}" type="presOf" srcId="{2221F375-D269-478F-AE03-7C406C861170}" destId="{05872B92-04CA-468F-BEA6-5F4372AF126B}" srcOrd="0" destOrd="2" presId="urn:microsoft.com/office/officeart/2005/8/layout/list1"/>
    <dgm:cxn modelId="{7A6CC560-17C4-41BF-B2CA-C60D495F9152}" type="presOf" srcId="{A7696AB7-3A44-4193-986E-3DBBDF18555B}" destId="{05872B92-04CA-468F-BEA6-5F4372AF126B}" srcOrd="0" destOrd="5" presId="urn:microsoft.com/office/officeart/2005/8/layout/list1"/>
    <dgm:cxn modelId="{73B43BD6-FFBF-48F9-B301-21FB23FBFE6C}" srcId="{0872C4F8-E3D7-4221-B14B-7F35861A0703}" destId="{C64A2B90-8186-4E5E-A2D8-A8BB0C5DE6A8}" srcOrd="0" destOrd="0" parTransId="{2EF7064F-4ED9-4BB9-A620-22753E99C309}" sibTransId="{2181DEA4-9270-4CD9-9E3D-6EFD13D59670}"/>
    <dgm:cxn modelId="{6415250A-5D9E-437A-9BE5-5EACCEA47263}" type="presOf" srcId="{51DAE640-914D-41F2-90AF-772FC3884917}" destId="{05872B92-04CA-468F-BEA6-5F4372AF126B}" srcOrd="0" destOrd="6" presId="urn:microsoft.com/office/officeart/2005/8/layout/list1"/>
    <dgm:cxn modelId="{AA21B141-A84D-4DE9-A409-942C0121DBD7}" type="presOf" srcId="{AAB4C541-EE61-4BC1-B52B-E53C74C5D151}" destId="{05872B92-04CA-468F-BEA6-5F4372AF126B}" srcOrd="0" destOrd="0" presId="urn:microsoft.com/office/officeart/2005/8/layout/list1"/>
    <dgm:cxn modelId="{438893F3-E891-488C-A390-35AEBD277C7F}" srcId="{0872C4F8-E3D7-4221-B14B-7F35861A0703}" destId="{3A684D3B-70F1-456E-8EB0-E85DBAF9DBE5}" srcOrd="1" destOrd="0" parTransId="{5D9D6DEB-C6E4-4A7F-9393-C6CEA2F3EA6A}" sibTransId="{76E0531D-6EEF-486F-B4A5-C0C5E3A77440}"/>
    <dgm:cxn modelId="{5BB0F104-6D6F-413C-B976-E946E6B7D2B7}" srcId="{C64A2B90-8186-4E5E-A2D8-A8BB0C5DE6A8}" destId="{A7696AB7-3A44-4193-986E-3DBBDF18555B}" srcOrd="5" destOrd="0" parTransId="{E1E169B6-F231-48EC-998A-425BAFE15DDF}" sibTransId="{B994B7AE-F90B-4A09-AAA0-9E8307D24A1A}"/>
    <dgm:cxn modelId="{F79AD290-502B-43F4-A7E7-0F0006227D96}" srcId="{C64A2B90-8186-4E5E-A2D8-A8BB0C5DE6A8}" destId="{579DC235-6ABA-4F7F-8C28-17A9A5D60259}" srcOrd="4" destOrd="0" parTransId="{7D7F9092-960B-4ABA-AA29-3C4F457F62D4}" sibTransId="{E0940FE6-08E9-464F-A3B1-7F11D7E3860E}"/>
    <dgm:cxn modelId="{57B06526-795A-4863-A5F1-6F3A02B541BA}" type="presOf" srcId="{579DC235-6ABA-4F7F-8C28-17A9A5D60259}" destId="{05872B92-04CA-468F-BEA6-5F4372AF126B}" srcOrd="0" destOrd="4" presId="urn:microsoft.com/office/officeart/2005/8/layout/list1"/>
    <dgm:cxn modelId="{622F72AA-824A-4F6F-85B8-B089371FA209}" srcId="{51DAE640-914D-41F2-90AF-772FC3884917}" destId="{29267610-2430-4577-8827-C5C4592A7ACC}" srcOrd="0" destOrd="0" parTransId="{692946B3-78D3-47DA-891B-4AAEA5CA4703}" sibTransId="{00070C9D-AF15-47D3-BC70-199DB034D4BF}"/>
    <dgm:cxn modelId="{8EF2FAFF-B52F-455D-8AB7-D7EDEC0AD03E}" type="presOf" srcId="{C64A2B90-8186-4E5E-A2D8-A8BB0C5DE6A8}" destId="{7F111734-E9D1-4872-B57D-66D937F909DF}" srcOrd="0" destOrd="0" presId="urn:microsoft.com/office/officeart/2005/8/layout/list1"/>
    <dgm:cxn modelId="{B34F33C9-D574-410B-A50B-10A0086E8DC0}" type="presOf" srcId="{C64A2B90-8186-4E5E-A2D8-A8BB0C5DE6A8}" destId="{459F6838-DF81-4491-83FD-5AA4E964EF14}" srcOrd="1" destOrd="0" presId="urn:microsoft.com/office/officeart/2005/8/layout/list1"/>
    <dgm:cxn modelId="{64C7C045-2FFC-4819-979F-55A685F96C49}" type="presOf" srcId="{EAC23AB2-4EE4-4D84-825F-741FA2AD5DE7}" destId="{05872B92-04CA-468F-BEA6-5F4372AF126B}" srcOrd="0" destOrd="3" presId="urn:microsoft.com/office/officeart/2005/8/layout/list1"/>
    <dgm:cxn modelId="{4D6A84FC-6596-4409-B808-7B0F501F6CF7}" srcId="{C64A2B90-8186-4E5E-A2D8-A8BB0C5DE6A8}" destId="{EAC23AB2-4EE4-4D84-825F-741FA2AD5DE7}" srcOrd="3" destOrd="0" parTransId="{62ECD682-469D-41EE-B50C-5B8BE4709745}" sibTransId="{72D5622A-2FAE-4DDF-A654-F4D62AEDA07A}"/>
    <dgm:cxn modelId="{FC1245F0-8DF0-4BE7-84AC-016E1E4AC16F}" type="presOf" srcId="{4263DC48-CF79-47E6-8F12-559A4154A95D}" destId="{05872B92-04CA-468F-BEA6-5F4372AF126B}" srcOrd="0" destOrd="1" presId="urn:microsoft.com/office/officeart/2005/8/layout/list1"/>
    <dgm:cxn modelId="{7DCBF417-631A-42B0-B43F-26586F9377AE}" type="presParOf" srcId="{728668ED-5A94-4FD3-8009-21E123985F7B}" destId="{89394276-0192-48E9-AE31-984405564161}" srcOrd="0" destOrd="0" presId="urn:microsoft.com/office/officeart/2005/8/layout/list1"/>
    <dgm:cxn modelId="{546ACDDA-5C9A-404B-8E6A-FF63F01D5200}" type="presParOf" srcId="{89394276-0192-48E9-AE31-984405564161}" destId="{7F111734-E9D1-4872-B57D-66D937F909DF}" srcOrd="0" destOrd="0" presId="urn:microsoft.com/office/officeart/2005/8/layout/list1"/>
    <dgm:cxn modelId="{6DE6C5D4-7F43-4B2F-9217-9298D8F533C2}" type="presParOf" srcId="{89394276-0192-48E9-AE31-984405564161}" destId="{459F6838-DF81-4491-83FD-5AA4E964EF14}" srcOrd="1" destOrd="0" presId="urn:microsoft.com/office/officeart/2005/8/layout/list1"/>
    <dgm:cxn modelId="{69FE9F55-966F-41A2-9FE0-B6B135A69485}" type="presParOf" srcId="{728668ED-5A94-4FD3-8009-21E123985F7B}" destId="{978EAE07-2A88-4FCE-BE46-6F71ADE7811A}" srcOrd="1" destOrd="0" presId="urn:microsoft.com/office/officeart/2005/8/layout/list1"/>
    <dgm:cxn modelId="{DB040C0A-9448-45D9-A95B-DC52671262E8}" type="presParOf" srcId="{728668ED-5A94-4FD3-8009-21E123985F7B}" destId="{05872B92-04CA-468F-BEA6-5F4372AF126B}" srcOrd="2" destOrd="0" presId="urn:microsoft.com/office/officeart/2005/8/layout/list1"/>
    <dgm:cxn modelId="{0C5DDB5B-CC73-47EA-9774-2E4ACFC7285F}" type="presParOf" srcId="{728668ED-5A94-4FD3-8009-21E123985F7B}" destId="{02FE8E2F-A807-4607-A667-587631546F58}" srcOrd="3" destOrd="0" presId="urn:microsoft.com/office/officeart/2005/8/layout/list1"/>
    <dgm:cxn modelId="{52BCD0C7-93B0-4450-A1BD-1DC7EE333009}" type="presParOf" srcId="{728668ED-5A94-4FD3-8009-21E123985F7B}" destId="{0CC686EC-B125-4AC9-AD4D-AD55D9190066}" srcOrd="4" destOrd="0" presId="urn:microsoft.com/office/officeart/2005/8/layout/list1"/>
    <dgm:cxn modelId="{A71459B3-CC0E-4FC4-914C-AC842790F098}" type="presParOf" srcId="{0CC686EC-B125-4AC9-AD4D-AD55D9190066}" destId="{FBA2380B-6DFC-45DA-88F8-BD4DD7B2D2FB}" srcOrd="0" destOrd="0" presId="urn:microsoft.com/office/officeart/2005/8/layout/list1"/>
    <dgm:cxn modelId="{7D38B348-4327-4257-99AF-BAA24EEDD379}" type="presParOf" srcId="{0CC686EC-B125-4AC9-AD4D-AD55D9190066}" destId="{CE1EFBE8-CA2F-4982-B9EE-048F78F57E03}" srcOrd="1" destOrd="0" presId="urn:microsoft.com/office/officeart/2005/8/layout/list1"/>
    <dgm:cxn modelId="{CAC139DB-556F-4C06-BF64-3F272BCAF73E}" type="presParOf" srcId="{728668ED-5A94-4FD3-8009-21E123985F7B}" destId="{07C81E59-F264-4973-BDBB-E1F15BA770B7}" srcOrd="5" destOrd="0" presId="urn:microsoft.com/office/officeart/2005/8/layout/list1"/>
    <dgm:cxn modelId="{1145B09D-53E6-4A20-B28A-7D04C686BF69}" type="presParOf" srcId="{728668ED-5A94-4FD3-8009-21E123985F7B}" destId="{88F1F7A5-66E4-40A3-BC40-67703BA6C4FB}" srcOrd="6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4D39D2F4-4752-4C4B-B18E-9D3BB8927A66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pPr latinLnBrk="1"/>
          <a:endParaRPr lang="ko-KR" altLang="en-US"/>
        </a:p>
      </dgm:t>
    </dgm:pt>
    <dgm:pt modelId="{7F100BEA-3CC4-496D-A26A-17B1D793C101}">
      <dgm:prSet phldrT="[텍스트]"/>
      <dgm:spPr>
        <a:solidFill>
          <a:srgbClr val="C00000"/>
        </a:solidFill>
      </dgm:spPr>
      <dgm:t>
        <a:bodyPr/>
        <a:lstStyle/>
        <a:p>
          <a:pPr latinLnBrk="1"/>
          <a:r>
            <a:rPr lang="ko-KR" altLang="en-US" b="1" dirty="0" smtClean="0"/>
            <a:t>측정 결과 </a:t>
          </a:r>
          <a:r>
            <a:rPr lang="en-US" altLang="ko-KR" b="1" dirty="0" smtClean="0"/>
            <a:t>-- </a:t>
          </a:r>
          <a:r>
            <a:rPr lang="ko-KR" altLang="en-US" b="1" dirty="0" smtClean="0"/>
            <a:t>신체조성</a:t>
          </a:r>
          <a:endParaRPr lang="ko-KR" altLang="en-US" b="1" dirty="0"/>
        </a:p>
      </dgm:t>
    </dgm:pt>
    <dgm:pt modelId="{083CC4E2-19C9-4D81-948C-21F3856C9D6D}" type="parTrans" cxnId="{A104B7E2-D8DF-4C6C-9945-03743C4F1D03}">
      <dgm:prSet/>
      <dgm:spPr/>
      <dgm:t>
        <a:bodyPr/>
        <a:lstStyle/>
        <a:p>
          <a:pPr latinLnBrk="1"/>
          <a:endParaRPr lang="ko-KR" altLang="en-US"/>
        </a:p>
      </dgm:t>
    </dgm:pt>
    <dgm:pt modelId="{F7922D74-4868-419B-8E45-FDCEF52DDB3D}" type="sibTrans" cxnId="{A104B7E2-D8DF-4C6C-9945-03743C4F1D03}">
      <dgm:prSet/>
      <dgm:spPr/>
      <dgm:t>
        <a:bodyPr/>
        <a:lstStyle/>
        <a:p>
          <a:pPr latinLnBrk="1"/>
          <a:endParaRPr lang="ko-KR" altLang="en-US"/>
        </a:p>
      </dgm:t>
    </dgm:pt>
    <dgm:pt modelId="{5EC49F6D-03A4-48D5-B413-2A0FC7439B96}">
      <dgm:prSet phldrT="[텍스트]"/>
      <dgm:spPr>
        <a:ln>
          <a:solidFill>
            <a:srgbClr val="C00000"/>
          </a:solidFill>
        </a:ln>
      </dgm:spPr>
      <dgm:t>
        <a:bodyPr/>
        <a:lstStyle/>
        <a:p>
          <a:pPr latinLnBrk="1"/>
          <a:endParaRPr lang="ko-KR" altLang="en-US" dirty="0"/>
        </a:p>
      </dgm:t>
    </dgm:pt>
    <dgm:pt modelId="{E916F5C4-5531-4D21-8C04-67436FCC55B6}" type="parTrans" cxnId="{3BAD41D3-ED78-4F88-A377-54E3F1D09981}">
      <dgm:prSet/>
      <dgm:spPr/>
      <dgm:t>
        <a:bodyPr/>
        <a:lstStyle/>
        <a:p>
          <a:pPr latinLnBrk="1"/>
          <a:endParaRPr lang="ko-KR" altLang="en-US"/>
        </a:p>
      </dgm:t>
    </dgm:pt>
    <dgm:pt modelId="{DCAAEB6C-6161-4B69-94B5-04BE26376D1E}" type="sibTrans" cxnId="{3BAD41D3-ED78-4F88-A377-54E3F1D09981}">
      <dgm:prSet/>
      <dgm:spPr/>
      <dgm:t>
        <a:bodyPr/>
        <a:lstStyle/>
        <a:p>
          <a:pPr latinLnBrk="1"/>
          <a:endParaRPr lang="ko-KR" altLang="en-US"/>
        </a:p>
      </dgm:t>
    </dgm:pt>
    <dgm:pt modelId="{7C430099-C49B-4A1D-B011-F5B5F50F14FC}">
      <dgm:prSet phldrT="[텍스트]"/>
      <dgm:spPr>
        <a:ln>
          <a:solidFill>
            <a:srgbClr val="C00000"/>
          </a:solidFill>
        </a:ln>
      </dgm:spPr>
      <dgm:t>
        <a:bodyPr/>
        <a:lstStyle/>
        <a:p>
          <a:pPr latinLnBrk="1"/>
          <a:endParaRPr lang="ko-KR" altLang="en-US" dirty="0"/>
        </a:p>
      </dgm:t>
    </dgm:pt>
    <dgm:pt modelId="{AFF16E1D-6E33-4090-9E18-7AFF075B9628}" type="parTrans" cxnId="{3DC7D54F-6E87-4526-B600-D70A9A2F0603}">
      <dgm:prSet/>
      <dgm:spPr/>
      <dgm:t>
        <a:bodyPr/>
        <a:lstStyle/>
        <a:p>
          <a:pPr latinLnBrk="1"/>
          <a:endParaRPr lang="ko-KR" altLang="en-US"/>
        </a:p>
      </dgm:t>
    </dgm:pt>
    <dgm:pt modelId="{DDA6C2E6-2F99-447B-BD6E-FC63B1AAF972}" type="sibTrans" cxnId="{3DC7D54F-6E87-4526-B600-D70A9A2F0603}">
      <dgm:prSet/>
      <dgm:spPr/>
      <dgm:t>
        <a:bodyPr/>
        <a:lstStyle/>
        <a:p>
          <a:pPr latinLnBrk="1"/>
          <a:endParaRPr lang="ko-KR" altLang="en-US"/>
        </a:p>
      </dgm:t>
    </dgm:pt>
    <dgm:pt modelId="{6DE69197-0366-494B-BBCE-FC85DFB9C70B}">
      <dgm:prSet phldrT="[텍스트]"/>
      <dgm:spPr>
        <a:ln>
          <a:solidFill>
            <a:srgbClr val="C00000"/>
          </a:solidFill>
        </a:ln>
      </dgm:spPr>
      <dgm:t>
        <a:bodyPr/>
        <a:lstStyle/>
        <a:p>
          <a:pPr latinLnBrk="1"/>
          <a:endParaRPr lang="ko-KR" altLang="en-US" dirty="0"/>
        </a:p>
      </dgm:t>
    </dgm:pt>
    <dgm:pt modelId="{DE06F4B0-0272-413A-912D-B8A22EEFC9A3}" type="parTrans" cxnId="{1F5B660B-72E4-4E7E-A956-67294A159625}">
      <dgm:prSet/>
      <dgm:spPr/>
      <dgm:t>
        <a:bodyPr/>
        <a:lstStyle/>
        <a:p>
          <a:pPr latinLnBrk="1"/>
          <a:endParaRPr lang="ko-KR" altLang="en-US"/>
        </a:p>
      </dgm:t>
    </dgm:pt>
    <dgm:pt modelId="{5ED8E59C-1D24-49DD-9FB7-8E2AB7719638}" type="sibTrans" cxnId="{1F5B660B-72E4-4E7E-A956-67294A159625}">
      <dgm:prSet/>
      <dgm:spPr/>
      <dgm:t>
        <a:bodyPr/>
        <a:lstStyle/>
        <a:p>
          <a:pPr latinLnBrk="1"/>
          <a:endParaRPr lang="ko-KR" altLang="en-US"/>
        </a:p>
      </dgm:t>
    </dgm:pt>
    <dgm:pt modelId="{ADE911E5-19E4-454A-8BDB-4FBB1B186AAD}">
      <dgm:prSet phldrT="[텍스트]"/>
      <dgm:spPr>
        <a:ln>
          <a:solidFill>
            <a:srgbClr val="C00000"/>
          </a:solidFill>
        </a:ln>
      </dgm:spPr>
      <dgm:t>
        <a:bodyPr/>
        <a:lstStyle/>
        <a:p>
          <a:pPr latinLnBrk="1"/>
          <a:endParaRPr lang="ko-KR" altLang="en-US" dirty="0"/>
        </a:p>
      </dgm:t>
    </dgm:pt>
    <dgm:pt modelId="{E841A1BD-6FD0-4496-9C0D-B30D6ED2755B}" type="parTrans" cxnId="{16C4EB27-A351-4FA9-B570-5F60618883A7}">
      <dgm:prSet/>
      <dgm:spPr/>
      <dgm:t>
        <a:bodyPr/>
        <a:lstStyle/>
        <a:p>
          <a:pPr latinLnBrk="1"/>
          <a:endParaRPr lang="ko-KR" altLang="en-US"/>
        </a:p>
      </dgm:t>
    </dgm:pt>
    <dgm:pt modelId="{24753142-B91E-400E-ADCB-DCB9BEDFC11F}" type="sibTrans" cxnId="{16C4EB27-A351-4FA9-B570-5F60618883A7}">
      <dgm:prSet/>
      <dgm:spPr/>
      <dgm:t>
        <a:bodyPr/>
        <a:lstStyle/>
        <a:p>
          <a:pPr latinLnBrk="1"/>
          <a:endParaRPr lang="ko-KR" altLang="en-US"/>
        </a:p>
      </dgm:t>
    </dgm:pt>
    <dgm:pt modelId="{1EB00660-1938-4787-99B0-A9FA6BFCDEAD}">
      <dgm:prSet phldrT="[텍스트]"/>
      <dgm:spPr>
        <a:solidFill>
          <a:srgbClr val="C00000"/>
        </a:solidFill>
      </dgm:spPr>
      <dgm:t>
        <a:bodyPr/>
        <a:lstStyle/>
        <a:p>
          <a:pPr latinLnBrk="1"/>
          <a:r>
            <a:rPr lang="ko-KR" altLang="en-US" b="1" dirty="0" smtClean="0"/>
            <a:t>체력 테스트 </a:t>
          </a:r>
          <a:r>
            <a:rPr lang="en-US" altLang="ko-KR" b="1" dirty="0" smtClean="0"/>
            <a:t>- 1</a:t>
          </a:r>
          <a:endParaRPr lang="ko-KR" altLang="en-US" b="1" dirty="0"/>
        </a:p>
      </dgm:t>
    </dgm:pt>
    <dgm:pt modelId="{CB7972B5-3D78-45FA-AF6E-8D970D883ADB}" type="parTrans" cxnId="{FD2CFE60-D2E7-4810-9888-DDF63210E974}">
      <dgm:prSet/>
      <dgm:spPr/>
      <dgm:t>
        <a:bodyPr/>
        <a:lstStyle/>
        <a:p>
          <a:pPr latinLnBrk="1"/>
          <a:endParaRPr lang="ko-KR" altLang="en-US"/>
        </a:p>
      </dgm:t>
    </dgm:pt>
    <dgm:pt modelId="{182BD099-403C-45D6-9416-209B6B610720}" type="sibTrans" cxnId="{FD2CFE60-D2E7-4810-9888-DDF63210E974}">
      <dgm:prSet/>
      <dgm:spPr/>
      <dgm:t>
        <a:bodyPr/>
        <a:lstStyle/>
        <a:p>
          <a:pPr latinLnBrk="1"/>
          <a:endParaRPr lang="ko-KR" altLang="en-US"/>
        </a:p>
      </dgm:t>
    </dgm:pt>
    <dgm:pt modelId="{4BCAD554-61B4-4632-B941-B51042A6A4EB}">
      <dgm:prSet phldrT="[텍스트]"/>
      <dgm:spPr>
        <a:ln>
          <a:solidFill>
            <a:srgbClr val="C00000"/>
          </a:solidFill>
        </a:ln>
      </dgm:spPr>
      <dgm:t>
        <a:bodyPr/>
        <a:lstStyle/>
        <a:p>
          <a:pPr latinLnBrk="1"/>
          <a:endParaRPr lang="ko-KR" altLang="en-US" dirty="0"/>
        </a:p>
      </dgm:t>
    </dgm:pt>
    <dgm:pt modelId="{BF6681FC-DCB5-47AF-B4DB-3C179A625AAA}" type="parTrans" cxnId="{BBB426FB-8165-466B-9F5C-316076A43C07}">
      <dgm:prSet/>
      <dgm:spPr/>
      <dgm:t>
        <a:bodyPr/>
        <a:lstStyle/>
        <a:p>
          <a:pPr latinLnBrk="1"/>
          <a:endParaRPr lang="ko-KR" altLang="en-US"/>
        </a:p>
      </dgm:t>
    </dgm:pt>
    <dgm:pt modelId="{D73E692E-701D-4379-BBC0-36AC621424A2}" type="sibTrans" cxnId="{BBB426FB-8165-466B-9F5C-316076A43C07}">
      <dgm:prSet/>
      <dgm:spPr/>
      <dgm:t>
        <a:bodyPr/>
        <a:lstStyle/>
        <a:p>
          <a:pPr latinLnBrk="1"/>
          <a:endParaRPr lang="ko-KR" altLang="en-US"/>
        </a:p>
      </dgm:t>
    </dgm:pt>
    <dgm:pt modelId="{C9AB4583-1518-43C3-933D-D51CA1189FEE}">
      <dgm:prSet phldrT="[텍스트]"/>
      <dgm:spPr>
        <a:ln>
          <a:solidFill>
            <a:srgbClr val="C00000"/>
          </a:solidFill>
        </a:ln>
      </dgm:spPr>
      <dgm:t>
        <a:bodyPr/>
        <a:lstStyle/>
        <a:p>
          <a:pPr latinLnBrk="1"/>
          <a:endParaRPr lang="ko-KR" altLang="en-US" dirty="0"/>
        </a:p>
      </dgm:t>
    </dgm:pt>
    <dgm:pt modelId="{A48C724A-FEA5-4E8D-A848-25A884B61D12}" type="parTrans" cxnId="{3001947F-FF75-4720-BEE0-D95EE35335C5}">
      <dgm:prSet/>
      <dgm:spPr/>
      <dgm:t>
        <a:bodyPr/>
        <a:lstStyle/>
        <a:p>
          <a:pPr latinLnBrk="1"/>
          <a:endParaRPr lang="ko-KR" altLang="en-US"/>
        </a:p>
      </dgm:t>
    </dgm:pt>
    <dgm:pt modelId="{9EEA80B0-E5A3-4472-93EB-6829DD5C8241}" type="sibTrans" cxnId="{3001947F-FF75-4720-BEE0-D95EE35335C5}">
      <dgm:prSet/>
      <dgm:spPr/>
      <dgm:t>
        <a:bodyPr/>
        <a:lstStyle/>
        <a:p>
          <a:pPr latinLnBrk="1"/>
          <a:endParaRPr lang="ko-KR" altLang="en-US"/>
        </a:p>
      </dgm:t>
    </dgm:pt>
    <dgm:pt modelId="{BF65228F-800D-4DB5-9BCC-16642A0569AB}">
      <dgm:prSet phldrT="[텍스트]"/>
      <dgm:spPr>
        <a:ln>
          <a:solidFill>
            <a:srgbClr val="C00000"/>
          </a:solidFill>
        </a:ln>
      </dgm:spPr>
      <dgm:t>
        <a:bodyPr/>
        <a:lstStyle/>
        <a:p>
          <a:pPr latinLnBrk="1"/>
          <a:endParaRPr lang="ko-KR" altLang="en-US" dirty="0"/>
        </a:p>
      </dgm:t>
    </dgm:pt>
    <dgm:pt modelId="{2914155A-35B8-48D6-BBF9-ED2F4800EB1F}" type="parTrans" cxnId="{FADB34CE-5B20-466B-8E9A-53653411C42D}">
      <dgm:prSet/>
      <dgm:spPr/>
      <dgm:t>
        <a:bodyPr/>
        <a:lstStyle/>
        <a:p>
          <a:pPr latinLnBrk="1"/>
          <a:endParaRPr lang="ko-KR" altLang="en-US"/>
        </a:p>
      </dgm:t>
    </dgm:pt>
    <dgm:pt modelId="{DD3DF5B0-3FC2-49D3-B3CF-3ED9C4AD77B6}" type="sibTrans" cxnId="{FADB34CE-5B20-466B-8E9A-53653411C42D}">
      <dgm:prSet/>
      <dgm:spPr/>
      <dgm:t>
        <a:bodyPr/>
        <a:lstStyle/>
        <a:p>
          <a:pPr latinLnBrk="1"/>
          <a:endParaRPr lang="ko-KR" altLang="en-US"/>
        </a:p>
      </dgm:t>
    </dgm:pt>
    <dgm:pt modelId="{A0F82B3E-A1F5-4C5D-8341-D7644CF61F56}">
      <dgm:prSet phldrT="[텍스트]"/>
      <dgm:spPr>
        <a:ln>
          <a:solidFill>
            <a:srgbClr val="C00000"/>
          </a:solidFill>
        </a:ln>
      </dgm:spPr>
      <dgm:t>
        <a:bodyPr/>
        <a:lstStyle/>
        <a:p>
          <a:pPr latinLnBrk="1"/>
          <a:endParaRPr lang="ko-KR" altLang="en-US" dirty="0"/>
        </a:p>
      </dgm:t>
    </dgm:pt>
    <dgm:pt modelId="{413D323A-8F9A-4DF2-B77E-F725E69F05D3}" type="parTrans" cxnId="{B1E3409C-2F31-4BF9-857A-CFF8DB3761CC}">
      <dgm:prSet/>
      <dgm:spPr/>
      <dgm:t>
        <a:bodyPr/>
        <a:lstStyle/>
        <a:p>
          <a:pPr latinLnBrk="1"/>
          <a:endParaRPr lang="ko-KR" altLang="en-US"/>
        </a:p>
      </dgm:t>
    </dgm:pt>
    <dgm:pt modelId="{7FB2085B-B65B-4571-852F-A015936654A5}" type="sibTrans" cxnId="{B1E3409C-2F31-4BF9-857A-CFF8DB3761CC}">
      <dgm:prSet/>
      <dgm:spPr/>
      <dgm:t>
        <a:bodyPr/>
        <a:lstStyle/>
        <a:p>
          <a:pPr latinLnBrk="1"/>
          <a:endParaRPr lang="ko-KR" altLang="en-US"/>
        </a:p>
      </dgm:t>
    </dgm:pt>
    <dgm:pt modelId="{B2584A35-6D15-41E2-A264-EC8F73CDCE9A}">
      <dgm:prSet phldrT="[텍스트]"/>
      <dgm:spPr>
        <a:ln>
          <a:solidFill>
            <a:srgbClr val="C00000"/>
          </a:solidFill>
        </a:ln>
      </dgm:spPr>
      <dgm:t>
        <a:bodyPr/>
        <a:lstStyle/>
        <a:p>
          <a:pPr latinLnBrk="1"/>
          <a:endParaRPr lang="ko-KR" altLang="en-US" dirty="0"/>
        </a:p>
      </dgm:t>
    </dgm:pt>
    <dgm:pt modelId="{B1289F3F-70B6-4CF3-8DEE-77ACEFA375DC}" type="parTrans" cxnId="{AE61AB6D-292A-4E07-B4F9-23870CE7A812}">
      <dgm:prSet/>
      <dgm:spPr/>
      <dgm:t>
        <a:bodyPr/>
        <a:lstStyle/>
        <a:p>
          <a:pPr latinLnBrk="1"/>
          <a:endParaRPr lang="ko-KR" altLang="en-US"/>
        </a:p>
      </dgm:t>
    </dgm:pt>
    <dgm:pt modelId="{D4BA0184-6D24-4459-B6D2-99F8561DD0F2}" type="sibTrans" cxnId="{AE61AB6D-292A-4E07-B4F9-23870CE7A812}">
      <dgm:prSet/>
      <dgm:spPr/>
      <dgm:t>
        <a:bodyPr/>
        <a:lstStyle/>
        <a:p>
          <a:pPr latinLnBrk="1"/>
          <a:endParaRPr lang="ko-KR" altLang="en-US"/>
        </a:p>
      </dgm:t>
    </dgm:pt>
    <dgm:pt modelId="{22BB61A5-7D44-4031-BCB6-17FC38B6FC7C}">
      <dgm:prSet phldrT="[텍스트]"/>
      <dgm:spPr>
        <a:ln>
          <a:solidFill>
            <a:srgbClr val="C00000"/>
          </a:solidFill>
        </a:ln>
      </dgm:spPr>
      <dgm:t>
        <a:bodyPr/>
        <a:lstStyle/>
        <a:p>
          <a:pPr latinLnBrk="1"/>
          <a:endParaRPr lang="ko-KR" altLang="en-US" dirty="0"/>
        </a:p>
      </dgm:t>
    </dgm:pt>
    <dgm:pt modelId="{6453E744-E2F9-4D69-ADD3-D08961232A05}" type="parTrans" cxnId="{17D425AC-1EF8-4A54-A157-BCAE263C4DB3}">
      <dgm:prSet/>
      <dgm:spPr/>
      <dgm:t>
        <a:bodyPr/>
        <a:lstStyle/>
        <a:p>
          <a:pPr latinLnBrk="1"/>
          <a:endParaRPr lang="ko-KR" altLang="en-US"/>
        </a:p>
      </dgm:t>
    </dgm:pt>
    <dgm:pt modelId="{7D4EF8E2-31BE-44BF-9317-58F2020280B5}" type="sibTrans" cxnId="{17D425AC-1EF8-4A54-A157-BCAE263C4DB3}">
      <dgm:prSet/>
      <dgm:spPr/>
      <dgm:t>
        <a:bodyPr/>
        <a:lstStyle/>
        <a:p>
          <a:pPr latinLnBrk="1"/>
          <a:endParaRPr lang="ko-KR" altLang="en-US"/>
        </a:p>
      </dgm:t>
    </dgm:pt>
    <dgm:pt modelId="{348B5708-A96B-4FB8-893A-B6C722246F73}">
      <dgm:prSet phldrT="[텍스트]"/>
      <dgm:spPr>
        <a:ln>
          <a:solidFill>
            <a:srgbClr val="C00000"/>
          </a:solidFill>
        </a:ln>
      </dgm:spPr>
      <dgm:t>
        <a:bodyPr/>
        <a:lstStyle/>
        <a:p>
          <a:pPr latinLnBrk="1"/>
          <a:endParaRPr lang="ko-KR" altLang="en-US" dirty="0"/>
        </a:p>
      </dgm:t>
    </dgm:pt>
    <dgm:pt modelId="{375CF1A5-F70A-4250-8226-DE528C63F7F3}" type="parTrans" cxnId="{92B6EF7A-3775-421F-BDA9-E16C9221E227}">
      <dgm:prSet/>
      <dgm:spPr/>
      <dgm:t>
        <a:bodyPr/>
        <a:lstStyle/>
        <a:p>
          <a:pPr latinLnBrk="1"/>
          <a:endParaRPr lang="ko-KR" altLang="en-US"/>
        </a:p>
      </dgm:t>
    </dgm:pt>
    <dgm:pt modelId="{6E67698A-88E8-4F96-B5FE-AE34AA969C1B}" type="sibTrans" cxnId="{92B6EF7A-3775-421F-BDA9-E16C9221E227}">
      <dgm:prSet/>
      <dgm:spPr/>
      <dgm:t>
        <a:bodyPr/>
        <a:lstStyle/>
        <a:p>
          <a:pPr latinLnBrk="1"/>
          <a:endParaRPr lang="ko-KR" altLang="en-US"/>
        </a:p>
      </dgm:t>
    </dgm:pt>
    <dgm:pt modelId="{6E17CDEC-1FA7-484E-8DAD-9274F36B02EA}" type="pres">
      <dgm:prSet presAssocID="{4D39D2F4-4752-4C4B-B18E-9D3BB8927A66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08F71017-352C-40E6-80A7-0C695512DA84}" type="pres">
      <dgm:prSet presAssocID="{7F100BEA-3CC4-496D-A26A-17B1D793C101}" presName="parentLin" presStyleCnt="0"/>
      <dgm:spPr/>
    </dgm:pt>
    <dgm:pt modelId="{B75BDE1E-F6D0-4A39-884F-4FE8B730884A}" type="pres">
      <dgm:prSet presAssocID="{7F100BEA-3CC4-496D-A26A-17B1D793C101}" presName="parentLeftMargin" presStyleLbl="node1" presStyleIdx="0" presStyleCnt="2"/>
      <dgm:spPr/>
      <dgm:t>
        <a:bodyPr/>
        <a:lstStyle/>
        <a:p>
          <a:pPr latinLnBrk="1"/>
          <a:endParaRPr lang="ko-KR" altLang="en-US"/>
        </a:p>
      </dgm:t>
    </dgm:pt>
    <dgm:pt modelId="{1D75574D-8963-4591-BE56-A258CAB0F846}" type="pres">
      <dgm:prSet presAssocID="{7F100BEA-3CC4-496D-A26A-17B1D793C101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0B3D4CC5-FE41-49D3-A206-1DDD08E4ABA5}" type="pres">
      <dgm:prSet presAssocID="{7F100BEA-3CC4-496D-A26A-17B1D793C101}" presName="negativeSpace" presStyleCnt="0"/>
      <dgm:spPr/>
    </dgm:pt>
    <dgm:pt modelId="{F5429CDC-0B2E-43DE-8D37-9A1C1B024A83}" type="pres">
      <dgm:prSet presAssocID="{7F100BEA-3CC4-496D-A26A-17B1D793C101}" presName="childText" presStyleLbl="conFgAcc1" presStyleIdx="0" presStyleCnt="2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A6FE6688-A5D6-4834-94BA-A2E0B1F5713C}" type="pres">
      <dgm:prSet presAssocID="{F7922D74-4868-419B-8E45-FDCEF52DDB3D}" presName="spaceBetweenRectangles" presStyleCnt="0"/>
      <dgm:spPr/>
    </dgm:pt>
    <dgm:pt modelId="{8A21F699-F680-4EFB-B3B8-BE043B414106}" type="pres">
      <dgm:prSet presAssocID="{1EB00660-1938-4787-99B0-A9FA6BFCDEAD}" presName="parentLin" presStyleCnt="0"/>
      <dgm:spPr/>
    </dgm:pt>
    <dgm:pt modelId="{9978E9A8-D3B0-4B26-A4D4-0FD480B3406F}" type="pres">
      <dgm:prSet presAssocID="{1EB00660-1938-4787-99B0-A9FA6BFCDEAD}" presName="parentLeftMargin" presStyleLbl="node1" presStyleIdx="0" presStyleCnt="2"/>
      <dgm:spPr/>
      <dgm:t>
        <a:bodyPr/>
        <a:lstStyle/>
        <a:p>
          <a:pPr latinLnBrk="1"/>
          <a:endParaRPr lang="ko-KR" altLang="en-US"/>
        </a:p>
      </dgm:t>
    </dgm:pt>
    <dgm:pt modelId="{4FE3327F-FF5B-4D30-AB22-3A062969BC58}" type="pres">
      <dgm:prSet presAssocID="{1EB00660-1938-4787-99B0-A9FA6BFCDEAD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DCA74A12-4CFD-41E9-9290-28141FEACCAB}" type="pres">
      <dgm:prSet presAssocID="{1EB00660-1938-4787-99B0-A9FA6BFCDEAD}" presName="negativeSpace" presStyleCnt="0"/>
      <dgm:spPr/>
    </dgm:pt>
    <dgm:pt modelId="{7E4EA46D-3F25-438C-AF2D-10AE3C65F5F8}" type="pres">
      <dgm:prSet presAssocID="{1EB00660-1938-4787-99B0-A9FA6BFCDEAD}" presName="childText" presStyleLbl="conFgAcc1" presStyleIdx="1" presStyleCnt="2" custScaleY="123617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</dgm:ptLst>
  <dgm:cxnLst>
    <dgm:cxn modelId="{DA713779-D3A5-41E6-93DB-68A0950BBD5A}" type="presOf" srcId="{7F100BEA-3CC4-496D-A26A-17B1D793C101}" destId="{B75BDE1E-F6D0-4A39-884F-4FE8B730884A}" srcOrd="0" destOrd="0" presId="urn:microsoft.com/office/officeart/2005/8/layout/list1"/>
    <dgm:cxn modelId="{3DC7D54F-6E87-4526-B600-D70A9A2F0603}" srcId="{7F100BEA-3CC4-496D-A26A-17B1D793C101}" destId="{7C430099-C49B-4A1D-B011-F5B5F50F14FC}" srcOrd="1" destOrd="0" parTransId="{AFF16E1D-6E33-4090-9E18-7AFF075B9628}" sibTransId="{DDA6C2E6-2F99-447B-BD6E-FC63B1AAF972}"/>
    <dgm:cxn modelId="{92B6EF7A-3775-421F-BDA9-E16C9221E227}" srcId="{1EB00660-1938-4787-99B0-A9FA6BFCDEAD}" destId="{348B5708-A96B-4FB8-893A-B6C722246F73}" srcOrd="3" destOrd="0" parTransId="{375CF1A5-F70A-4250-8226-DE528C63F7F3}" sibTransId="{6E67698A-88E8-4F96-B5FE-AE34AA969C1B}"/>
    <dgm:cxn modelId="{B1E3409C-2F31-4BF9-857A-CFF8DB3761CC}" srcId="{1EB00660-1938-4787-99B0-A9FA6BFCDEAD}" destId="{A0F82B3E-A1F5-4C5D-8341-D7644CF61F56}" srcOrd="5" destOrd="0" parTransId="{413D323A-8F9A-4DF2-B77E-F725E69F05D3}" sibTransId="{7FB2085B-B65B-4571-852F-A015936654A5}"/>
    <dgm:cxn modelId="{1F5B660B-72E4-4E7E-A956-67294A159625}" srcId="{7F100BEA-3CC4-496D-A26A-17B1D793C101}" destId="{6DE69197-0366-494B-BBCE-FC85DFB9C70B}" srcOrd="2" destOrd="0" parTransId="{DE06F4B0-0272-413A-912D-B8A22EEFC9A3}" sibTransId="{5ED8E59C-1D24-49DD-9FB7-8E2AB7719638}"/>
    <dgm:cxn modelId="{4F1A9330-F211-489B-9BA7-7EC6BE0AB91A}" type="presOf" srcId="{ADE911E5-19E4-454A-8BDB-4FBB1B186AAD}" destId="{F5429CDC-0B2E-43DE-8D37-9A1C1B024A83}" srcOrd="0" destOrd="4" presId="urn:microsoft.com/office/officeart/2005/8/layout/list1"/>
    <dgm:cxn modelId="{17D425AC-1EF8-4A54-A157-BCAE263C4DB3}" srcId="{7F100BEA-3CC4-496D-A26A-17B1D793C101}" destId="{22BB61A5-7D44-4031-BCB6-17FC38B6FC7C}" srcOrd="3" destOrd="0" parTransId="{6453E744-E2F9-4D69-ADD3-D08961232A05}" sibTransId="{7D4EF8E2-31BE-44BF-9317-58F2020280B5}"/>
    <dgm:cxn modelId="{EB2F4BE9-4A22-40E1-9C68-2D1F351FA665}" type="presOf" srcId="{7F100BEA-3CC4-496D-A26A-17B1D793C101}" destId="{1D75574D-8963-4591-BE56-A258CAB0F846}" srcOrd="1" destOrd="0" presId="urn:microsoft.com/office/officeart/2005/8/layout/list1"/>
    <dgm:cxn modelId="{FD2CFE60-D2E7-4810-9888-DDF63210E974}" srcId="{4D39D2F4-4752-4C4B-B18E-9D3BB8927A66}" destId="{1EB00660-1938-4787-99B0-A9FA6BFCDEAD}" srcOrd="1" destOrd="0" parTransId="{CB7972B5-3D78-45FA-AF6E-8D970D883ADB}" sibTransId="{182BD099-403C-45D6-9416-209B6B610720}"/>
    <dgm:cxn modelId="{3001947F-FF75-4720-BEE0-D95EE35335C5}" srcId="{1EB00660-1938-4787-99B0-A9FA6BFCDEAD}" destId="{C9AB4583-1518-43C3-933D-D51CA1189FEE}" srcOrd="1" destOrd="0" parTransId="{A48C724A-FEA5-4E8D-A848-25A884B61D12}" sibTransId="{9EEA80B0-E5A3-4472-93EB-6829DD5C8241}"/>
    <dgm:cxn modelId="{54AA67EF-A77A-434E-A85A-B66CDF5C5AF9}" type="presOf" srcId="{4BCAD554-61B4-4632-B941-B51042A6A4EB}" destId="{7E4EA46D-3F25-438C-AF2D-10AE3C65F5F8}" srcOrd="0" destOrd="0" presId="urn:microsoft.com/office/officeart/2005/8/layout/list1"/>
    <dgm:cxn modelId="{BBB426FB-8165-466B-9F5C-316076A43C07}" srcId="{1EB00660-1938-4787-99B0-A9FA6BFCDEAD}" destId="{4BCAD554-61B4-4632-B941-B51042A6A4EB}" srcOrd="0" destOrd="0" parTransId="{BF6681FC-DCB5-47AF-B4DB-3C179A625AAA}" sibTransId="{D73E692E-701D-4379-BBC0-36AC621424A2}"/>
    <dgm:cxn modelId="{A32ADB79-47BA-48E8-9478-2EB9F97E221D}" type="presOf" srcId="{22BB61A5-7D44-4031-BCB6-17FC38B6FC7C}" destId="{F5429CDC-0B2E-43DE-8D37-9A1C1B024A83}" srcOrd="0" destOrd="3" presId="urn:microsoft.com/office/officeart/2005/8/layout/list1"/>
    <dgm:cxn modelId="{FADB34CE-5B20-466B-8E9A-53653411C42D}" srcId="{1EB00660-1938-4787-99B0-A9FA6BFCDEAD}" destId="{BF65228F-800D-4DB5-9BCC-16642A0569AB}" srcOrd="4" destOrd="0" parTransId="{2914155A-35B8-48D6-BBF9-ED2F4800EB1F}" sibTransId="{DD3DF5B0-3FC2-49D3-B3CF-3ED9C4AD77B6}"/>
    <dgm:cxn modelId="{5E8AE188-2558-4E69-90EA-2355B4FA13CD}" type="presOf" srcId="{BF65228F-800D-4DB5-9BCC-16642A0569AB}" destId="{7E4EA46D-3F25-438C-AF2D-10AE3C65F5F8}" srcOrd="0" destOrd="4" presId="urn:microsoft.com/office/officeart/2005/8/layout/list1"/>
    <dgm:cxn modelId="{8FD36C22-CCFA-4783-97D3-4552682A9FF8}" type="presOf" srcId="{C9AB4583-1518-43C3-933D-D51CA1189FEE}" destId="{7E4EA46D-3F25-438C-AF2D-10AE3C65F5F8}" srcOrd="0" destOrd="1" presId="urn:microsoft.com/office/officeart/2005/8/layout/list1"/>
    <dgm:cxn modelId="{C935B854-BC9D-4954-AD06-2C82A2D91247}" type="presOf" srcId="{1EB00660-1938-4787-99B0-A9FA6BFCDEAD}" destId="{4FE3327F-FF5B-4D30-AB22-3A062969BC58}" srcOrd="1" destOrd="0" presId="urn:microsoft.com/office/officeart/2005/8/layout/list1"/>
    <dgm:cxn modelId="{745DF75F-40A7-4673-ADB6-D8DC4BDC37D6}" type="presOf" srcId="{4D39D2F4-4752-4C4B-B18E-9D3BB8927A66}" destId="{6E17CDEC-1FA7-484E-8DAD-9274F36B02EA}" srcOrd="0" destOrd="0" presId="urn:microsoft.com/office/officeart/2005/8/layout/list1"/>
    <dgm:cxn modelId="{C323501E-789D-402E-A626-28DC02F15F69}" type="presOf" srcId="{348B5708-A96B-4FB8-893A-B6C722246F73}" destId="{7E4EA46D-3F25-438C-AF2D-10AE3C65F5F8}" srcOrd="0" destOrd="3" presId="urn:microsoft.com/office/officeart/2005/8/layout/list1"/>
    <dgm:cxn modelId="{7B3B8C6D-5DA2-491F-B231-71F369F7D3AE}" type="presOf" srcId="{7C430099-C49B-4A1D-B011-F5B5F50F14FC}" destId="{F5429CDC-0B2E-43DE-8D37-9A1C1B024A83}" srcOrd="0" destOrd="1" presId="urn:microsoft.com/office/officeart/2005/8/layout/list1"/>
    <dgm:cxn modelId="{A104B7E2-D8DF-4C6C-9945-03743C4F1D03}" srcId="{4D39D2F4-4752-4C4B-B18E-9D3BB8927A66}" destId="{7F100BEA-3CC4-496D-A26A-17B1D793C101}" srcOrd="0" destOrd="0" parTransId="{083CC4E2-19C9-4D81-948C-21F3856C9D6D}" sibTransId="{F7922D74-4868-419B-8E45-FDCEF52DDB3D}"/>
    <dgm:cxn modelId="{5C3815AB-8F60-4303-AC5A-425B48C20FF1}" type="presOf" srcId="{A0F82B3E-A1F5-4C5D-8341-D7644CF61F56}" destId="{7E4EA46D-3F25-438C-AF2D-10AE3C65F5F8}" srcOrd="0" destOrd="5" presId="urn:microsoft.com/office/officeart/2005/8/layout/list1"/>
    <dgm:cxn modelId="{585C8876-6C84-49EC-A0A9-A748AB14B738}" type="presOf" srcId="{1EB00660-1938-4787-99B0-A9FA6BFCDEAD}" destId="{9978E9A8-D3B0-4B26-A4D4-0FD480B3406F}" srcOrd="0" destOrd="0" presId="urn:microsoft.com/office/officeart/2005/8/layout/list1"/>
    <dgm:cxn modelId="{EB1C4A9A-AFC4-4362-B8F8-DEDE9863EFA1}" type="presOf" srcId="{6DE69197-0366-494B-BBCE-FC85DFB9C70B}" destId="{F5429CDC-0B2E-43DE-8D37-9A1C1B024A83}" srcOrd="0" destOrd="2" presId="urn:microsoft.com/office/officeart/2005/8/layout/list1"/>
    <dgm:cxn modelId="{AE61AB6D-292A-4E07-B4F9-23870CE7A812}" srcId="{1EB00660-1938-4787-99B0-A9FA6BFCDEAD}" destId="{B2584A35-6D15-41E2-A264-EC8F73CDCE9A}" srcOrd="2" destOrd="0" parTransId="{B1289F3F-70B6-4CF3-8DEE-77ACEFA375DC}" sibTransId="{D4BA0184-6D24-4459-B6D2-99F8561DD0F2}"/>
    <dgm:cxn modelId="{16C4EB27-A351-4FA9-B570-5F60618883A7}" srcId="{7F100BEA-3CC4-496D-A26A-17B1D793C101}" destId="{ADE911E5-19E4-454A-8BDB-4FBB1B186AAD}" srcOrd="4" destOrd="0" parTransId="{E841A1BD-6FD0-4496-9C0D-B30D6ED2755B}" sibTransId="{24753142-B91E-400E-ADCB-DCB9BEDFC11F}"/>
    <dgm:cxn modelId="{C490CF46-C5F1-49A2-9818-CEF7085F306D}" type="presOf" srcId="{B2584A35-6D15-41E2-A264-EC8F73CDCE9A}" destId="{7E4EA46D-3F25-438C-AF2D-10AE3C65F5F8}" srcOrd="0" destOrd="2" presId="urn:microsoft.com/office/officeart/2005/8/layout/list1"/>
    <dgm:cxn modelId="{72C19DB5-07DC-4B89-9005-01ED11A4E4AC}" type="presOf" srcId="{5EC49F6D-03A4-48D5-B413-2A0FC7439B96}" destId="{F5429CDC-0B2E-43DE-8D37-9A1C1B024A83}" srcOrd="0" destOrd="0" presId="urn:microsoft.com/office/officeart/2005/8/layout/list1"/>
    <dgm:cxn modelId="{3BAD41D3-ED78-4F88-A377-54E3F1D09981}" srcId="{7F100BEA-3CC4-496D-A26A-17B1D793C101}" destId="{5EC49F6D-03A4-48D5-B413-2A0FC7439B96}" srcOrd="0" destOrd="0" parTransId="{E916F5C4-5531-4D21-8C04-67436FCC55B6}" sibTransId="{DCAAEB6C-6161-4B69-94B5-04BE26376D1E}"/>
    <dgm:cxn modelId="{B516E0B9-0D15-4194-8D71-F4F4841E0EC3}" type="presParOf" srcId="{6E17CDEC-1FA7-484E-8DAD-9274F36B02EA}" destId="{08F71017-352C-40E6-80A7-0C695512DA84}" srcOrd="0" destOrd="0" presId="urn:microsoft.com/office/officeart/2005/8/layout/list1"/>
    <dgm:cxn modelId="{0586ADEB-4EFA-427C-8D36-9042A686894D}" type="presParOf" srcId="{08F71017-352C-40E6-80A7-0C695512DA84}" destId="{B75BDE1E-F6D0-4A39-884F-4FE8B730884A}" srcOrd="0" destOrd="0" presId="urn:microsoft.com/office/officeart/2005/8/layout/list1"/>
    <dgm:cxn modelId="{FD67764B-732C-4A22-961A-E1A69F2263EF}" type="presParOf" srcId="{08F71017-352C-40E6-80A7-0C695512DA84}" destId="{1D75574D-8963-4591-BE56-A258CAB0F846}" srcOrd="1" destOrd="0" presId="urn:microsoft.com/office/officeart/2005/8/layout/list1"/>
    <dgm:cxn modelId="{2E0531B6-2052-45A0-9564-EB70EA77640E}" type="presParOf" srcId="{6E17CDEC-1FA7-484E-8DAD-9274F36B02EA}" destId="{0B3D4CC5-FE41-49D3-A206-1DDD08E4ABA5}" srcOrd="1" destOrd="0" presId="urn:microsoft.com/office/officeart/2005/8/layout/list1"/>
    <dgm:cxn modelId="{4FC94EC8-C0F5-4EC6-81D3-6288E2306744}" type="presParOf" srcId="{6E17CDEC-1FA7-484E-8DAD-9274F36B02EA}" destId="{F5429CDC-0B2E-43DE-8D37-9A1C1B024A83}" srcOrd="2" destOrd="0" presId="urn:microsoft.com/office/officeart/2005/8/layout/list1"/>
    <dgm:cxn modelId="{5FC34A81-6E6D-4B49-B6B1-EFC7DB113812}" type="presParOf" srcId="{6E17CDEC-1FA7-484E-8DAD-9274F36B02EA}" destId="{A6FE6688-A5D6-4834-94BA-A2E0B1F5713C}" srcOrd="3" destOrd="0" presId="urn:microsoft.com/office/officeart/2005/8/layout/list1"/>
    <dgm:cxn modelId="{EFBC6849-FBEC-4CA9-8C6C-074CE15F73AF}" type="presParOf" srcId="{6E17CDEC-1FA7-484E-8DAD-9274F36B02EA}" destId="{8A21F699-F680-4EFB-B3B8-BE043B414106}" srcOrd="4" destOrd="0" presId="urn:microsoft.com/office/officeart/2005/8/layout/list1"/>
    <dgm:cxn modelId="{D3F82C9A-B5E4-40A1-9D11-E1A8A48B965D}" type="presParOf" srcId="{8A21F699-F680-4EFB-B3B8-BE043B414106}" destId="{9978E9A8-D3B0-4B26-A4D4-0FD480B3406F}" srcOrd="0" destOrd="0" presId="urn:microsoft.com/office/officeart/2005/8/layout/list1"/>
    <dgm:cxn modelId="{0F943294-091A-4E0E-A386-B48DB50EB232}" type="presParOf" srcId="{8A21F699-F680-4EFB-B3B8-BE043B414106}" destId="{4FE3327F-FF5B-4D30-AB22-3A062969BC58}" srcOrd="1" destOrd="0" presId="urn:microsoft.com/office/officeart/2005/8/layout/list1"/>
    <dgm:cxn modelId="{6AF6714C-5247-4BCD-9349-C0FFA97DA337}" type="presParOf" srcId="{6E17CDEC-1FA7-484E-8DAD-9274F36B02EA}" destId="{DCA74A12-4CFD-41E9-9290-28141FEACCAB}" srcOrd="5" destOrd="0" presId="urn:microsoft.com/office/officeart/2005/8/layout/list1"/>
    <dgm:cxn modelId="{3A347C8D-D204-442A-82A3-DDD345A27011}" type="presParOf" srcId="{6E17CDEC-1FA7-484E-8DAD-9274F36B02EA}" destId="{7E4EA46D-3F25-438C-AF2D-10AE3C65F5F8}" srcOrd="6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676DBEC2-1686-4B0C-9E5E-52ECFFC2D536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pPr latinLnBrk="1"/>
          <a:endParaRPr lang="ko-KR" altLang="en-US"/>
        </a:p>
      </dgm:t>
    </dgm:pt>
    <dgm:pt modelId="{953C987B-9C28-49F8-A0D0-8DB3AAE77279}">
      <dgm:prSet phldrT="[텍스트]"/>
      <dgm:spPr>
        <a:solidFill>
          <a:srgbClr val="C00000"/>
        </a:solidFill>
      </dgm:spPr>
      <dgm:t>
        <a:bodyPr/>
        <a:lstStyle/>
        <a:p>
          <a:pPr latinLnBrk="1"/>
          <a:r>
            <a:rPr lang="ko-KR" altLang="en-US" b="1" dirty="0" smtClean="0"/>
            <a:t>체력 테스트 </a:t>
          </a:r>
          <a:r>
            <a:rPr lang="en-US" altLang="ko-KR" b="1" dirty="0" smtClean="0"/>
            <a:t>-2</a:t>
          </a:r>
          <a:endParaRPr lang="ko-KR" altLang="en-US" b="1" dirty="0"/>
        </a:p>
      </dgm:t>
    </dgm:pt>
    <dgm:pt modelId="{456F9AE4-60A1-4C6A-B1F0-FDE0A8C38D3C}" type="parTrans" cxnId="{1099A292-673D-46C9-83F9-7EDE45FF2F56}">
      <dgm:prSet/>
      <dgm:spPr/>
      <dgm:t>
        <a:bodyPr/>
        <a:lstStyle/>
        <a:p>
          <a:pPr latinLnBrk="1"/>
          <a:endParaRPr lang="ko-KR" altLang="en-US"/>
        </a:p>
      </dgm:t>
    </dgm:pt>
    <dgm:pt modelId="{145AF2AE-7966-4757-95A1-CBE4CBF8647D}" type="sibTrans" cxnId="{1099A292-673D-46C9-83F9-7EDE45FF2F56}">
      <dgm:prSet/>
      <dgm:spPr/>
      <dgm:t>
        <a:bodyPr/>
        <a:lstStyle/>
        <a:p>
          <a:pPr latinLnBrk="1"/>
          <a:endParaRPr lang="ko-KR" altLang="en-US"/>
        </a:p>
      </dgm:t>
    </dgm:pt>
    <dgm:pt modelId="{83999DC1-8699-4546-A8AE-C7F5190FB0CB}">
      <dgm:prSet phldrT="[텍스트]"/>
      <dgm:spPr>
        <a:ln>
          <a:solidFill>
            <a:srgbClr val="C00000"/>
          </a:solidFill>
        </a:ln>
      </dgm:spPr>
      <dgm:t>
        <a:bodyPr/>
        <a:lstStyle/>
        <a:p>
          <a:pPr latinLnBrk="1"/>
          <a:endParaRPr lang="ko-KR" altLang="en-US" dirty="0"/>
        </a:p>
      </dgm:t>
    </dgm:pt>
    <dgm:pt modelId="{5D15C3FF-5739-462C-819F-B741700014C3}" type="parTrans" cxnId="{750FE559-04EA-4A5F-897A-A40B3D7C41B2}">
      <dgm:prSet/>
      <dgm:spPr/>
      <dgm:t>
        <a:bodyPr/>
        <a:lstStyle/>
        <a:p>
          <a:pPr latinLnBrk="1"/>
          <a:endParaRPr lang="ko-KR" altLang="en-US"/>
        </a:p>
      </dgm:t>
    </dgm:pt>
    <dgm:pt modelId="{CA2C8D69-9ECB-4931-B66B-A3553B6B892F}" type="sibTrans" cxnId="{750FE559-04EA-4A5F-897A-A40B3D7C41B2}">
      <dgm:prSet/>
      <dgm:spPr/>
      <dgm:t>
        <a:bodyPr/>
        <a:lstStyle/>
        <a:p>
          <a:pPr latinLnBrk="1"/>
          <a:endParaRPr lang="ko-KR" altLang="en-US"/>
        </a:p>
      </dgm:t>
    </dgm:pt>
    <dgm:pt modelId="{A7EF8835-1285-45AA-B622-20F18A68025B}">
      <dgm:prSet phldrT="[텍스트]"/>
      <dgm:spPr>
        <a:ln>
          <a:solidFill>
            <a:srgbClr val="C00000"/>
          </a:solidFill>
        </a:ln>
      </dgm:spPr>
      <dgm:t>
        <a:bodyPr/>
        <a:lstStyle/>
        <a:p>
          <a:pPr latinLnBrk="1"/>
          <a:endParaRPr lang="ko-KR" altLang="en-US" dirty="0"/>
        </a:p>
      </dgm:t>
    </dgm:pt>
    <dgm:pt modelId="{5A1A5542-5C49-47EC-9969-A6258305B9A2}" type="parTrans" cxnId="{24B1B799-57F7-4401-A961-41CAD01E8C71}">
      <dgm:prSet/>
      <dgm:spPr/>
      <dgm:t>
        <a:bodyPr/>
        <a:lstStyle/>
        <a:p>
          <a:pPr latinLnBrk="1"/>
          <a:endParaRPr lang="ko-KR" altLang="en-US"/>
        </a:p>
      </dgm:t>
    </dgm:pt>
    <dgm:pt modelId="{B3E3CFC2-C06E-4320-992C-DFE97E07F596}" type="sibTrans" cxnId="{24B1B799-57F7-4401-A961-41CAD01E8C71}">
      <dgm:prSet/>
      <dgm:spPr/>
      <dgm:t>
        <a:bodyPr/>
        <a:lstStyle/>
        <a:p>
          <a:pPr latinLnBrk="1"/>
          <a:endParaRPr lang="ko-KR" altLang="en-US"/>
        </a:p>
      </dgm:t>
    </dgm:pt>
    <dgm:pt modelId="{A60FE34C-249F-4C43-99F8-17158CED994F}">
      <dgm:prSet phldrT="[텍스트]"/>
      <dgm:spPr>
        <a:ln>
          <a:solidFill>
            <a:srgbClr val="C00000"/>
          </a:solidFill>
        </a:ln>
      </dgm:spPr>
      <dgm:t>
        <a:bodyPr/>
        <a:lstStyle/>
        <a:p>
          <a:pPr latinLnBrk="1"/>
          <a:endParaRPr lang="ko-KR" altLang="en-US" dirty="0"/>
        </a:p>
      </dgm:t>
    </dgm:pt>
    <dgm:pt modelId="{D2B4A3EA-A816-4DE0-A884-E531691E007D}" type="parTrans" cxnId="{AEC83E3D-8FBE-42CA-9144-7F50BE85BEDC}">
      <dgm:prSet/>
      <dgm:spPr/>
      <dgm:t>
        <a:bodyPr/>
        <a:lstStyle/>
        <a:p>
          <a:pPr latinLnBrk="1"/>
          <a:endParaRPr lang="ko-KR" altLang="en-US"/>
        </a:p>
      </dgm:t>
    </dgm:pt>
    <dgm:pt modelId="{6D593F7F-B038-4532-9DEE-3DED7549A9FC}" type="sibTrans" cxnId="{AEC83E3D-8FBE-42CA-9144-7F50BE85BEDC}">
      <dgm:prSet/>
      <dgm:spPr/>
      <dgm:t>
        <a:bodyPr/>
        <a:lstStyle/>
        <a:p>
          <a:pPr latinLnBrk="1"/>
          <a:endParaRPr lang="ko-KR" altLang="en-US"/>
        </a:p>
      </dgm:t>
    </dgm:pt>
    <dgm:pt modelId="{26617574-283C-46A9-B4B2-D7D08946C12C}">
      <dgm:prSet phldrT="[텍스트]"/>
      <dgm:spPr>
        <a:ln>
          <a:solidFill>
            <a:srgbClr val="C00000"/>
          </a:solidFill>
        </a:ln>
      </dgm:spPr>
      <dgm:t>
        <a:bodyPr/>
        <a:lstStyle/>
        <a:p>
          <a:pPr latinLnBrk="1"/>
          <a:endParaRPr lang="ko-KR" altLang="en-US" dirty="0"/>
        </a:p>
      </dgm:t>
    </dgm:pt>
    <dgm:pt modelId="{D4ED767D-5987-478B-B9BB-615621201EAD}" type="parTrans" cxnId="{04A9D87F-A495-447F-8BA4-1B1DC9BA447C}">
      <dgm:prSet/>
      <dgm:spPr/>
      <dgm:t>
        <a:bodyPr/>
        <a:lstStyle/>
        <a:p>
          <a:pPr latinLnBrk="1"/>
          <a:endParaRPr lang="ko-KR" altLang="en-US"/>
        </a:p>
      </dgm:t>
    </dgm:pt>
    <dgm:pt modelId="{C868AFA7-866E-4B33-AF97-FE3F1A07A5B3}" type="sibTrans" cxnId="{04A9D87F-A495-447F-8BA4-1B1DC9BA447C}">
      <dgm:prSet/>
      <dgm:spPr/>
      <dgm:t>
        <a:bodyPr/>
        <a:lstStyle/>
        <a:p>
          <a:pPr latinLnBrk="1"/>
          <a:endParaRPr lang="ko-KR" altLang="en-US"/>
        </a:p>
      </dgm:t>
    </dgm:pt>
    <dgm:pt modelId="{77556C4F-8381-4692-A8E7-34A3DA7E52F6}">
      <dgm:prSet phldrT="[텍스트]"/>
      <dgm:spPr>
        <a:ln>
          <a:solidFill>
            <a:srgbClr val="C00000"/>
          </a:solidFill>
        </a:ln>
      </dgm:spPr>
      <dgm:t>
        <a:bodyPr/>
        <a:lstStyle/>
        <a:p>
          <a:pPr latinLnBrk="1"/>
          <a:endParaRPr lang="ko-KR" altLang="en-US" dirty="0"/>
        </a:p>
      </dgm:t>
    </dgm:pt>
    <dgm:pt modelId="{6B8B4E08-BB9D-4140-A0F7-37307AC1ECF9}" type="parTrans" cxnId="{EB0FE2D1-935F-444A-A210-249794187ECE}">
      <dgm:prSet/>
      <dgm:spPr/>
      <dgm:t>
        <a:bodyPr/>
        <a:lstStyle/>
        <a:p>
          <a:pPr latinLnBrk="1"/>
          <a:endParaRPr lang="ko-KR" altLang="en-US"/>
        </a:p>
      </dgm:t>
    </dgm:pt>
    <dgm:pt modelId="{981381EB-253A-4274-9FCE-9553DD920422}" type="sibTrans" cxnId="{EB0FE2D1-935F-444A-A210-249794187ECE}">
      <dgm:prSet/>
      <dgm:spPr/>
      <dgm:t>
        <a:bodyPr/>
        <a:lstStyle/>
        <a:p>
          <a:pPr latinLnBrk="1"/>
          <a:endParaRPr lang="ko-KR" altLang="en-US"/>
        </a:p>
      </dgm:t>
    </dgm:pt>
    <dgm:pt modelId="{16133E6C-7617-44D6-8A49-E36210B79834}">
      <dgm:prSet phldrT="[텍스트]"/>
      <dgm:spPr>
        <a:ln>
          <a:solidFill>
            <a:srgbClr val="C00000"/>
          </a:solidFill>
        </a:ln>
      </dgm:spPr>
      <dgm:t>
        <a:bodyPr/>
        <a:lstStyle/>
        <a:p>
          <a:pPr latinLnBrk="1"/>
          <a:endParaRPr lang="ko-KR" altLang="en-US" dirty="0"/>
        </a:p>
      </dgm:t>
    </dgm:pt>
    <dgm:pt modelId="{DE0D066A-47ED-409B-9E0E-D0AE698A26AA}" type="parTrans" cxnId="{442C7FFE-8E77-4334-B1DA-DEB672639A4D}">
      <dgm:prSet/>
      <dgm:spPr/>
      <dgm:t>
        <a:bodyPr/>
        <a:lstStyle/>
        <a:p>
          <a:pPr latinLnBrk="1"/>
          <a:endParaRPr lang="ko-KR" altLang="en-US"/>
        </a:p>
      </dgm:t>
    </dgm:pt>
    <dgm:pt modelId="{69A7C786-F5B6-438C-AD50-B7641BA06E45}" type="sibTrans" cxnId="{442C7FFE-8E77-4334-B1DA-DEB672639A4D}">
      <dgm:prSet/>
      <dgm:spPr/>
      <dgm:t>
        <a:bodyPr/>
        <a:lstStyle/>
        <a:p>
          <a:pPr latinLnBrk="1"/>
          <a:endParaRPr lang="ko-KR" altLang="en-US"/>
        </a:p>
      </dgm:t>
    </dgm:pt>
    <dgm:pt modelId="{E023D311-58AA-41D7-8D35-966A3AEF09B8}">
      <dgm:prSet phldrT="[텍스트]"/>
      <dgm:spPr>
        <a:ln>
          <a:solidFill>
            <a:srgbClr val="C00000"/>
          </a:solidFill>
        </a:ln>
      </dgm:spPr>
      <dgm:t>
        <a:bodyPr/>
        <a:lstStyle/>
        <a:p>
          <a:pPr latinLnBrk="1"/>
          <a:endParaRPr lang="ko-KR" altLang="en-US" dirty="0"/>
        </a:p>
      </dgm:t>
    </dgm:pt>
    <dgm:pt modelId="{FEC7FDC2-EE06-4A53-9916-69F302711C75}" type="parTrans" cxnId="{43C8DF91-BEA4-4DA8-85B5-AB0EA4B5A075}">
      <dgm:prSet/>
      <dgm:spPr/>
      <dgm:t>
        <a:bodyPr/>
        <a:lstStyle/>
        <a:p>
          <a:pPr latinLnBrk="1"/>
          <a:endParaRPr lang="ko-KR" altLang="en-US"/>
        </a:p>
      </dgm:t>
    </dgm:pt>
    <dgm:pt modelId="{AC3EE630-34E3-4A28-B62C-A72C05F9BC15}" type="sibTrans" cxnId="{43C8DF91-BEA4-4DA8-85B5-AB0EA4B5A075}">
      <dgm:prSet/>
      <dgm:spPr/>
      <dgm:t>
        <a:bodyPr/>
        <a:lstStyle/>
        <a:p>
          <a:pPr latinLnBrk="1"/>
          <a:endParaRPr lang="ko-KR" altLang="en-US"/>
        </a:p>
      </dgm:t>
    </dgm:pt>
    <dgm:pt modelId="{9E0F02E5-AC11-4933-9A1F-AFD54743CC78}">
      <dgm:prSet phldrT="[텍스트]"/>
      <dgm:spPr>
        <a:ln>
          <a:solidFill>
            <a:srgbClr val="C00000"/>
          </a:solidFill>
        </a:ln>
      </dgm:spPr>
      <dgm:t>
        <a:bodyPr/>
        <a:lstStyle/>
        <a:p>
          <a:pPr latinLnBrk="1"/>
          <a:endParaRPr lang="ko-KR" altLang="en-US" dirty="0"/>
        </a:p>
      </dgm:t>
    </dgm:pt>
    <dgm:pt modelId="{454A349D-92BA-4D52-864E-9D6CCB689445}" type="parTrans" cxnId="{985E53B5-4B62-49BC-814A-1217B8E26CC4}">
      <dgm:prSet/>
      <dgm:spPr/>
      <dgm:t>
        <a:bodyPr/>
        <a:lstStyle/>
        <a:p>
          <a:pPr latinLnBrk="1"/>
          <a:endParaRPr lang="ko-KR" altLang="en-US"/>
        </a:p>
      </dgm:t>
    </dgm:pt>
    <dgm:pt modelId="{BAEB7462-AA62-4249-9DFB-2DC54FCB12DC}" type="sibTrans" cxnId="{985E53B5-4B62-49BC-814A-1217B8E26CC4}">
      <dgm:prSet/>
      <dgm:spPr/>
      <dgm:t>
        <a:bodyPr/>
        <a:lstStyle/>
        <a:p>
          <a:pPr latinLnBrk="1"/>
          <a:endParaRPr lang="ko-KR" altLang="en-US"/>
        </a:p>
      </dgm:t>
    </dgm:pt>
    <dgm:pt modelId="{C27F25EA-A2B9-4BD3-A611-9902889AF3CA}">
      <dgm:prSet phldrT="[텍스트]"/>
      <dgm:spPr>
        <a:ln>
          <a:solidFill>
            <a:srgbClr val="C00000"/>
          </a:solidFill>
        </a:ln>
      </dgm:spPr>
      <dgm:t>
        <a:bodyPr/>
        <a:lstStyle/>
        <a:p>
          <a:pPr latinLnBrk="1"/>
          <a:endParaRPr lang="ko-KR" altLang="en-US" dirty="0"/>
        </a:p>
      </dgm:t>
    </dgm:pt>
    <dgm:pt modelId="{F458D4E4-CA54-4BA8-84E4-34B072B6DE46}" type="parTrans" cxnId="{8E6C4D08-6405-42C9-94A8-611A91704415}">
      <dgm:prSet/>
      <dgm:spPr/>
      <dgm:t>
        <a:bodyPr/>
        <a:lstStyle/>
        <a:p>
          <a:pPr latinLnBrk="1"/>
          <a:endParaRPr lang="ko-KR" altLang="en-US"/>
        </a:p>
      </dgm:t>
    </dgm:pt>
    <dgm:pt modelId="{456AB26F-CE35-449A-A23B-F15DDC12E96B}" type="sibTrans" cxnId="{8E6C4D08-6405-42C9-94A8-611A91704415}">
      <dgm:prSet/>
      <dgm:spPr/>
      <dgm:t>
        <a:bodyPr/>
        <a:lstStyle/>
        <a:p>
          <a:pPr latinLnBrk="1"/>
          <a:endParaRPr lang="ko-KR" altLang="en-US"/>
        </a:p>
      </dgm:t>
    </dgm:pt>
    <dgm:pt modelId="{C8370302-E88C-4524-8E1B-2493D95C4632}">
      <dgm:prSet phldrT="[텍스트]"/>
      <dgm:spPr>
        <a:ln>
          <a:solidFill>
            <a:srgbClr val="C00000"/>
          </a:solidFill>
        </a:ln>
      </dgm:spPr>
      <dgm:t>
        <a:bodyPr/>
        <a:lstStyle/>
        <a:p>
          <a:pPr latinLnBrk="1"/>
          <a:endParaRPr lang="ko-KR" altLang="en-US" dirty="0"/>
        </a:p>
      </dgm:t>
    </dgm:pt>
    <dgm:pt modelId="{A098D282-A713-44A5-B299-81DFB056AB97}" type="parTrans" cxnId="{C7AC2200-5C9F-4196-A3F4-29FED8F0F155}">
      <dgm:prSet/>
      <dgm:spPr/>
      <dgm:t>
        <a:bodyPr/>
        <a:lstStyle/>
        <a:p>
          <a:pPr latinLnBrk="1"/>
          <a:endParaRPr lang="ko-KR" altLang="en-US"/>
        </a:p>
      </dgm:t>
    </dgm:pt>
    <dgm:pt modelId="{3B575A4F-C033-4EF4-8363-1208F22D9C6C}" type="sibTrans" cxnId="{C7AC2200-5C9F-4196-A3F4-29FED8F0F155}">
      <dgm:prSet/>
      <dgm:spPr/>
      <dgm:t>
        <a:bodyPr/>
        <a:lstStyle/>
        <a:p>
          <a:pPr latinLnBrk="1"/>
          <a:endParaRPr lang="ko-KR" altLang="en-US"/>
        </a:p>
      </dgm:t>
    </dgm:pt>
    <dgm:pt modelId="{A313F290-FFFA-4853-AB81-1A399A95FBBB}">
      <dgm:prSet phldrT="[텍스트]"/>
      <dgm:spPr>
        <a:ln>
          <a:solidFill>
            <a:srgbClr val="C00000"/>
          </a:solidFill>
        </a:ln>
      </dgm:spPr>
      <dgm:t>
        <a:bodyPr/>
        <a:lstStyle/>
        <a:p>
          <a:pPr latinLnBrk="1"/>
          <a:endParaRPr lang="ko-KR" altLang="en-US" dirty="0"/>
        </a:p>
      </dgm:t>
    </dgm:pt>
    <dgm:pt modelId="{100DA9D5-7208-4186-81D8-CDCA03008D63}" type="parTrans" cxnId="{5496CF0A-84BA-45EC-ACA0-140AC5A2B5CF}">
      <dgm:prSet/>
      <dgm:spPr/>
      <dgm:t>
        <a:bodyPr/>
        <a:lstStyle/>
        <a:p>
          <a:pPr latinLnBrk="1"/>
          <a:endParaRPr lang="ko-KR" altLang="en-US"/>
        </a:p>
      </dgm:t>
    </dgm:pt>
    <dgm:pt modelId="{D7727005-584D-436D-A001-84767A725D28}" type="sibTrans" cxnId="{5496CF0A-84BA-45EC-ACA0-140AC5A2B5CF}">
      <dgm:prSet/>
      <dgm:spPr/>
      <dgm:t>
        <a:bodyPr/>
        <a:lstStyle/>
        <a:p>
          <a:pPr latinLnBrk="1"/>
          <a:endParaRPr lang="ko-KR" altLang="en-US"/>
        </a:p>
      </dgm:t>
    </dgm:pt>
    <dgm:pt modelId="{5138F63E-CFF3-4069-9CFA-10C8AFDC814F}" type="pres">
      <dgm:prSet presAssocID="{676DBEC2-1686-4B0C-9E5E-52ECFFC2D536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9C8CD96E-1716-4283-90B1-E08E2DF4C51D}" type="pres">
      <dgm:prSet presAssocID="{953C987B-9C28-49F8-A0D0-8DB3AAE77279}" presName="parentLin" presStyleCnt="0"/>
      <dgm:spPr/>
    </dgm:pt>
    <dgm:pt modelId="{2F4FA1D4-24D6-497D-8BBB-E740A4F9A4C0}" type="pres">
      <dgm:prSet presAssocID="{953C987B-9C28-49F8-A0D0-8DB3AAE77279}" presName="parentLeftMargin" presStyleLbl="node1" presStyleIdx="0" presStyleCnt="1"/>
      <dgm:spPr/>
      <dgm:t>
        <a:bodyPr/>
        <a:lstStyle/>
        <a:p>
          <a:pPr latinLnBrk="1"/>
          <a:endParaRPr lang="ko-KR" altLang="en-US"/>
        </a:p>
      </dgm:t>
    </dgm:pt>
    <dgm:pt modelId="{92E8F891-D4B6-44C6-B7E1-5A01CDA5238F}" type="pres">
      <dgm:prSet presAssocID="{953C987B-9C28-49F8-A0D0-8DB3AAE77279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557ECF0A-2503-4BF5-B308-F8FFAF78B03A}" type="pres">
      <dgm:prSet presAssocID="{953C987B-9C28-49F8-A0D0-8DB3AAE77279}" presName="negativeSpace" presStyleCnt="0"/>
      <dgm:spPr/>
    </dgm:pt>
    <dgm:pt modelId="{68A53A7E-2C59-4AE5-A46A-7ED81FE09E6E}" type="pres">
      <dgm:prSet presAssocID="{953C987B-9C28-49F8-A0D0-8DB3AAE77279}" presName="childText" presStyleLbl="conFgAcc1" presStyleIdx="0" presStyleCnt="1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</dgm:ptLst>
  <dgm:cxnLst>
    <dgm:cxn modelId="{442C7FFE-8E77-4334-B1DA-DEB672639A4D}" srcId="{953C987B-9C28-49F8-A0D0-8DB3AAE77279}" destId="{16133E6C-7617-44D6-8A49-E36210B79834}" srcOrd="4" destOrd="0" parTransId="{DE0D066A-47ED-409B-9E0E-D0AE698A26AA}" sibTransId="{69A7C786-F5B6-438C-AD50-B7641BA06E45}"/>
    <dgm:cxn modelId="{BE05F4D6-C570-44A6-B557-7428D078781D}" type="presOf" srcId="{953C987B-9C28-49F8-A0D0-8DB3AAE77279}" destId="{92E8F891-D4B6-44C6-B7E1-5A01CDA5238F}" srcOrd="1" destOrd="0" presId="urn:microsoft.com/office/officeart/2005/8/layout/list1"/>
    <dgm:cxn modelId="{C0EBB02B-50B7-4E4B-9DE9-C7369B5948FB}" type="presOf" srcId="{83999DC1-8699-4546-A8AE-C7F5190FB0CB}" destId="{68A53A7E-2C59-4AE5-A46A-7ED81FE09E6E}" srcOrd="0" destOrd="0" presId="urn:microsoft.com/office/officeart/2005/8/layout/list1"/>
    <dgm:cxn modelId="{24B1B799-57F7-4401-A961-41CAD01E8C71}" srcId="{953C987B-9C28-49F8-A0D0-8DB3AAE77279}" destId="{A7EF8835-1285-45AA-B622-20F18A68025B}" srcOrd="10" destOrd="0" parTransId="{5A1A5542-5C49-47EC-9969-A6258305B9A2}" sibTransId="{B3E3CFC2-C06E-4320-992C-DFE97E07F596}"/>
    <dgm:cxn modelId="{5983AA12-1994-4C3D-95DA-F17E94293FBB}" type="presOf" srcId="{953C987B-9C28-49F8-A0D0-8DB3AAE77279}" destId="{2F4FA1D4-24D6-497D-8BBB-E740A4F9A4C0}" srcOrd="0" destOrd="0" presId="urn:microsoft.com/office/officeart/2005/8/layout/list1"/>
    <dgm:cxn modelId="{1476B163-4427-4127-9DFA-A58ED3345B21}" type="presOf" srcId="{A313F290-FFFA-4853-AB81-1A399A95FBBB}" destId="{68A53A7E-2C59-4AE5-A46A-7ED81FE09E6E}" srcOrd="0" destOrd="6" presId="urn:microsoft.com/office/officeart/2005/8/layout/list1"/>
    <dgm:cxn modelId="{9D139FEE-2911-4E6D-A768-20A4592BD4B5}" type="presOf" srcId="{C27F25EA-A2B9-4BD3-A611-9902889AF3CA}" destId="{68A53A7E-2C59-4AE5-A46A-7ED81FE09E6E}" srcOrd="0" destOrd="9" presId="urn:microsoft.com/office/officeart/2005/8/layout/list1"/>
    <dgm:cxn modelId="{68A2F4A4-00D5-4728-A60B-7FD421AACA28}" type="presOf" srcId="{26617574-283C-46A9-B4B2-D7D08946C12C}" destId="{68A53A7E-2C59-4AE5-A46A-7ED81FE09E6E}" srcOrd="0" destOrd="2" presId="urn:microsoft.com/office/officeart/2005/8/layout/list1"/>
    <dgm:cxn modelId="{985E53B5-4B62-49BC-814A-1217B8E26CC4}" srcId="{953C987B-9C28-49F8-A0D0-8DB3AAE77279}" destId="{9E0F02E5-AC11-4933-9A1F-AFD54743CC78}" srcOrd="8" destOrd="0" parTransId="{454A349D-92BA-4D52-864E-9D6CCB689445}" sibTransId="{BAEB7462-AA62-4249-9DFB-2DC54FCB12DC}"/>
    <dgm:cxn modelId="{5EDC9663-389E-44A5-A77F-0F39030165DB}" type="presOf" srcId="{16133E6C-7617-44D6-8A49-E36210B79834}" destId="{68A53A7E-2C59-4AE5-A46A-7ED81FE09E6E}" srcOrd="0" destOrd="4" presId="urn:microsoft.com/office/officeart/2005/8/layout/list1"/>
    <dgm:cxn modelId="{750FE559-04EA-4A5F-897A-A40B3D7C41B2}" srcId="{953C987B-9C28-49F8-A0D0-8DB3AAE77279}" destId="{83999DC1-8699-4546-A8AE-C7F5190FB0CB}" srcOrd="0" destOrd="0" parTransId="{5D15C3FF-5739-462C-819F-B741700014C3}" sibTransId="{CA2C8D69-9ECB-4931-B66B-A3553B6B892F}"/>
    <dgm:cxn modelId="{AEC83E3D-8FBE-42CA-9144-7F50BE85BEDC}" srcId="{953C987B-9C28-49F8-A0D0-8DB3AAE77279}" destId="{A60FE34C-249F-4C43-99F8-17158CED994F}" srcOrd="1" destOrd="0" parTransId="{D2B4A3EA-A816-4DE0-A884-E531691E007D}" sibTransId="{6D593F7F-B038-4532-9DEE-3DED7549A9FC}"/>
    <dgm:cxn modelId="{5496CF0A-84BA-45EC-ACA0-140AC5A2B5CF}" srcId="{953C987B-9C28-49F8-A0D0-8DB3AAE77279}" destId="{A313F290-FFFA-4853-AB81-1A399A95FBBB}" srcOrd="6" destOrd="0" parTransId="{100DA9D5-7208-4186-81D8-CDCA03008D63}" sibTransId="{D7727005-584D-436D-A001-84767A725D28}"/>
    <dgm:cxn modelId="{FB33A640-F772-4604-8C70-4B3B10A11DB8}" type="presOf" srcId="{77556C4F-8381-4692-A8E7-34A3DA7E52F6}" destId="{68A53A7E-2C59-4AE5-A46A-7ED81FE09E6E}" srcOrd="0" destOrd="3" presId="urn:microsoft.com/office/officeart/2005/8/layout/list1"/>
    <dgm:cxn modelId="{44307D89-85AF-443A-B919-7F21118CC891}" type="presOf" srcId="{A7EF8835-1285-45AA-B622-20F18A68025B}" destId="{68A53A7E-2C59-4AE5-A46A-7ED81FE09E6E}" srcOrd="0" destOrd="10" presId="urn:microsoft.com/office/officeart/2005/8/layout/list1"/>
    <dgm:cxn modelId="{C7AC2200-5C9F-4196-A3F4-29FED8F0F155}" srcId="{953C987B-9C28-49F8-A0D0-8DB3AAE77279}" destId="{C8370302-E88C-4524-8E1B-2493D95C4632}" srcOrd="5" destOrd="0" parTransId="{A098D282-A713-44A5-B299-81DFB056AB97}" sibTransId="{3B575A4F-C033-4EF4-8363-1208F22D9C6C}"/>
    <dgm:cxn modelId="{1099A292-673D-46C9-83F9-7EDE45FF2F56}" srcId="{676DBEC2-1686-4B0C-9E5E-52ECFFC2D536}" destId="{953C987B-9C28-49F8-A0D0-8DB3AAE77279}" srcOrd="0" destOrd="0" parTransId="{456F9AE4-60A1-4C6A-B1F0-FDE0A8C38D3C}" sibTransId="{145AF2AE-7966-4757-95A1-CBE4CBF8647D}"/>
    <dgm:cxn modelId="{A0F82811-EF01-45B0-9CBC-BBC4A8AFC076}" type="presOf" srcId="{9E0F02E5-AC11-4933-9A1F-AFD54743CC78}" destId="{68A53A7E-2C59-4AE5-A46A-7ED81FE09E6E}" srcOrd="0" destOrd="8" presId="urn:microsoft.com/office/officeart/2005/8/layout/list1"/>
    <dgm:cxn modelId="{EB0FE2D1-935F-444A-A210-249794187ECE}" srcId="{953C987B-9C28-49F8-A0D0-8DB3AAE77279}" destId="{77556C4F-8381-4692-A8E7-34A3DA7E52F6}" srcOrd="3" destOrd="0" parTransId="{6B8B4E08-BB9D-4140-A0F7-37307AC1ECF9}" sibTransId="{981381EB-253A-4274-9FCE-9553DD920422}"/>
    <dgm:cxn modelId="{04A9D87F-A495-447F-8BA4-1B1DC9BA447C}" srcId="{953C987B-9C28-49F8-A0D0-8DB3AAE77279}" destId="{26617574-283C-46A9-B4B2-D7D08946C12C}" srcOrd="2" destOrd="0" parTransId="{D4ED767D-5987-478B-B9BB-615621201EAD}" sibTransId="{C868AFA7-866E-4B33-AF97-FE3F1A07A5B3}"/>
    <dgm:cxn modelId="{3F099E3E-19DA-438C-8A4B-54D81D86AC28}" type="presOf" srcId="{E023D311-58AA-41D7-8D35-966A3AEF09B8}" destId="{68A53A7E-2C59-4AE5-A46A-7ED81FE09E6E}" srcOrd="0" destOrd="7" presId="urn:microsoft.com/office/officeart/2005/8/layout/list1"/>
    <dgm:cxn modelId="{18BF3A5E-CF96-4C51-8BD2-7594EA579FB6}" type="presOf" srcId="{676DBEC2-1686-4B0C-9E5E-52ECFFC2D536}" destId="{5138F63E-CFF3-4069-9CFA-10C8AFDC814F}" srcOrd="0" destOrd="0" presId="urn:microsoft.com/office/officeart/2005/8/layout/list1"/>
    <dgm:cxn modelId="{19A3B6A4-5255-4FC4-A269-A794E0485207}" type="presOf" srcId="{C8370302-E88C-4524-8E1B-2493D95C4632}" destId="{68A53A7E-2C59-4AE5-A46A-7ED81FE09E6E}" srcOrd="0" destOrd="5" presId="urn:microsoft.com/office/officeart/2005/8/layout/list1"/>
    <dgm:cxn modelId="{8E6C4D08-6405-42C9-94A8-611A91704415}" srcId="{953C987B-9C28-49F8-A0D0-8DB3AAE77279}" destId="{C27F25EA-A2B9-4BD3-A611-9902889AF3CA}" srcOrd="9" destOrd="0" parTransId="{F458D4E4-CA54-4BA8-84E4-34B072B6DE46}" sibTransId="{456AB26F-CE35-449A-A23B-F15DDC12E96B}"/>
    <dgm:cxn modelId="{43C8DF91-BEA4-4DA8-85B5-AB0EA4B5A075}" srcId="{953C987B-9C28-49F8-A0D0-8DB3AAE77279}" destId="{E023D311-58AA-41D7-8D35-966A3AEF09B8}" srcOrd="7" destOrd="0" parTransId="{FEC7FDC2-EE06-4A53-9916-69F302711C75}" sibTransId="{AC3EE630-34E3-4A28-B62C-A72C05F9BC15}"/>
    <dgm:cxn modelId="{920CA13A-9DCC-4CB4-9A73-385E9D59761D}" type="presOf" srcId="{A60FE34C-249F-4C43-99F8-17158CED994F}" destId="{68A53A7E-2C59-4AE5-A46A-7ED81FE09E6E}" srcOrd="0" destOrd="1" presId="urn:microsoft.com/office/officeart/2005/8/layout/list1"/>
    <dgm:cxn modelId="{76D5C92F-5717-460C-941F-FE778D3A6DC5}" type="presParOf" srcId="{5138F63E-CFF3-4069-9CFA-10C8AFDC814F}" destId="{9C8CD96E-1716-4283-90B1-E08E2DF4C51D}" srcOrd="0" destOrd="0" presId="urn:microsoft.com/office/officeart/2005/8/layout/list1"/>
    <dgm:cxn modelId="{0D6D8B7D-511A-42FD-97F9-EAEF4863C034}" type="presParOf" srcId="{9C8CD96E-1716-4283-90B1-E08E2DF4C51D}" destId="{2F4FA1D4-24D6-497D-8BBB-E740A4F9A4C0}" srcOrd="0" destOrd="0" presId="urn:microsoft.com/office/officeart/2005/8/layout/list1"/>
    <dgm:cxn modelId="{CC8431ED-B201-46EB-BF8B-078132059222}" type="presParOf" srcId="{9C8CD96E-1716-4283-90B1-E08E2DF4C51D}" destId="{92E8F891-D4B6-44C6-B7E1-5A01CDA5238F}" srcOrd="1" destOrd="0" presId="urn:microsoft.com/office/officeart/2005/8/layout/list1"/>
    <dgm:cxn modelId="{BAF660D3-A700-47DB-BA11-DF10ADA8F552}" type="presParOf" srcId="{5138F63E-CFF3-4069-9CFA-10C8AFDC814F}" destId="{557ECF0A-2503-4BF5-B308-F8FFAF78B03A}" srcOrd="1" destOrd="0" presId="urn:microsoft.com/office/officeart/2005/8/layout/list1"/>
    <dgm:cxn modelId="{78DEA0CF-558D-4BA8-88BC-C9D5A80016EB}" type="presParOf" srcId="{5138F63E-CFF3-4069-9CFA-10C8AFDC814F}" destId="{68A53A7E-2C59-4AE5-A46A-7ED81FE09E6E}" srcOrd="2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A58281AE-9890-408D-93A2-6D23F604405C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pPr latinLnBrk="1"/>
          <a:endParaRPr lang="ko-KR" altLang="en-US"/>
        </a:p>
      </dgm:t>
    </dgm:pt>
    <dgm:pt modelId="{21FBECD9-40DE-4138-A40A-E6B869BF1DD6}">
      <dgm:prSet phldrT="[텍스트]"/>
      <dgm:spPr>
        <a:solidFill>
          <a:srgbClr val="C00000"/>
        </a:solidFill>
      </dgm:spPr>
      <dgm:t>
        <a:bodyPr/>
        <a:lstStyle/>
        <a:p>
          <a:pPr latinLnBrk="1"/>
          <a:r>
            <a:rPr lang="ko-KR" altLang="en-US" b="1" dirty="0" err="1" smtClean="0"/>
            <a:t>슬관절을</a:t>
          </a:r>
          <a:r>
            <a:rPr lang="ko-KR" altLang="en-US" b="1" dirty="0" smtClean="0"/>
            <a:t> 기준으로 하는 </a:t>
          </a:r>
          <a:r>
            <a:rPr lang="ko-KR" altLang="en-US" b="1" dirty="0" err="1" smtClean="0"/>
            <a:t>등속성</a:t>
          </a:r>
          <a:r>
            <a:rPr lang="ko-KR" altLang="en-US" b="1" dirty="0" smtClean="0"/>
            <a:t> </a:t>
          </a:r>
          <a:r>
            <a:rPr lang="ko-KR" altLang="en-US" b="1" dirty="0" err="1" smtClean="0"/>
            <a:t>신근력</a:t>
          </a:r>
          <a:r>
            <a:rPr lang="ko-KR" altLang="en-US" b="1" dirty="0" smtClean="0"/>
            <a:t> </a:t>
          </a:r>
          <a:r>
            <a:rPr lang="en-US" altLang="ko-KR" b="1" dirty="0" smtClean="0"/>
            <a:t>- Peak Torque</a:t>
          </a:r>
          <a:endParaRPr lang="ko-KR" altLang="en-US" b="1" dirty="0"/>
        </a:p>
      </dgm:t>
    </dgm:pt>
    <dgm:pt modelId="{53D2046B-1FB3-4D84-BAD5-BDA96D8F515E}" type="parTrans" cxnId="{B378FE21-B717-4600-87FA-7CE1DFA84CCA}">
      <dgm:prSet/>
      <dgm:spPr/>
      <dgm:t>
        <a:bodyPr/>
        <a:lstStyle/>
        <a:p>
          <a:pPr latinLnBrk="1"/>
          <a:endParaRPr lang="ko-KR" altLang="en-US"/>
        </a:p>
      </dgm:t>
    </dgm:pt>
    <dgm:pt modelId="{254FD0E6-F1B5-40C6-9383-06CB2BE9D2FA}" type="sibTrans" cxnId="{B378FE21-B717-4600-87FA-7CE1DFA84CCA}">
      <dgm:prSet/>
      <dgm:spPr/>
      <dgm:t>
        <a:bodyPr/>
        <a:lstStyle/>
        <a:p>
          <a:pPr latinLnBrk="1"/>
          <a:endParaRPr lang="ko-KR" altLang="en-US"/>
        </a:p>
      </dgm:t>
    </dgm:pt>
    <dgm:pt modelId="{7503E14E-820F-49BC-AC2A-1C8CA72F09C4}">
      <dgm:prSet phldrT="[텍스트]"/>
      <dgm:spPr>
        <a:ln>
          <a:solidFill>
            <a:srgbClr val="C00000"/>
          </a:solidFill>
        </a:ln>
      </dgm:spPr>
      <dgm:t>
        <a:bodyPr/>
        <a:lstStyle/>
        <a:p>
          <a:pPr latinLnBrk="1"/>
          <a:endParaRPr lang="ko-KR" altLang="en-US" dirty="0"/>
        </a:p>
      </dgm:t>
    </dgm:pt>
    <dgm:pt modelId="{DFB77622-3C9F-47FB-BE91-77424184C2BE}" type="parTrans" cxnId="{BE9B458B-857E-48D2-9C5D-4A83D9449929}">
      <dgm:prSet/>
      <dgm:spPr/>
      <dgm:t>
        <a:bodyPr/>
        <a:lstStyle/>
        <a:p>
          <a:pPr latinLnBrk="1"/>
          <a:endParaRPr lang="ko-KR" altLang="en-US"/>
        </a:p>
      </dgm:t>
    </dgm:pt>
    <dgm:pt modelId="{E01D186B-1B46-4574-9C2A-196B29BC31A9}" type="sibTrans" cxnId="{BE9B458B-857E-48D2-9C5D-4A83D9449929}">
      <dgm:prSet/>
      <dgm:spPr/>
      <dgm:t>
        <a:bodyPr/>
        <a:lstStyle/>
        <a:p>
          <a:pPr latinLnBrk="1"/>
          <a:endParaRPr lang="ko-KR" altLang="en-US"/>
        </a:p>
      </dgm:t>
    </dgm:pt>
    <dgm:pt modelId="{35FE6D0C-CC16-4028-A719-431614002AAF}">
      <dgm:prSet phldrT="[텍스트]"/>
      <dgm:spPr>
        <a:ln>
          <a:solidFill>
            <a:srgbClr val="C00000"/>
          </a:solidFill>
        </a:ln>
      </dgm:spPr>
      <dgm:t>
        <a:bodyPr/>
        <a:lstStyle/>
        <a:p>
          <a:pPr latinLnBrk="1"/>
          <a:endParaRPr lang="ko-KR" altLang="en-US"/>
        </a:p>
      </dgm:t>
    </dgm:pt>
    <dgm:pt modelId="{DC86B2F6-8E2E-4A0E-AE6F-553D44AE6B8C}" type="parTrans" cxnId="{18D79B11-7741-483F-8714-A758F6D8525A}">
      <dgm:prSet/>
      <dgm:spPr/>
      <dgm:t>
        <a:bodyPr/>
        <a:lstStyle/>
        <a:p>
          <a:pPr latinLnBrk="1"/>
          <a:endParaRPr lang="ko-KR" altLang="en-US"/>
        </a:p>
      </dgm:t>
    </dgm:pt>
    <dgm:pt modelId="{383AE85F-3EE8-4276-B5E1-0A2F446E712C}" type="sibTrans" cxnId="{18D79B11-7741-483F-8714-A758F6D8525A}">
      <dgm:prSet/>
      <dgm:spPr/>
      <dgm:t>
        <a:bodyPr/>
        <a:lstStyle/>
        <a:p>
          <a:pPr latinLnBrk="1"/>
          <a:endParaRPr lang="ko-KR" altLang="en-US"/>
        </a:p>
      </dgm:t>
    </dgm:pt>
    <dgm:pt modelId="{0823A7DB-CD93-4778-86E8-F32E3C908351}">
      <dgm:prSet phldrT="[텍스트]"/>
      <dgm:spPr>
        <a:ln>
          <a:solidFill>
            <a:srgbClr val="C00000"/>
          </a:solidFill>
        </a:ln>
      </dgm:spPr>
      <dgm:t>
        <a:bodyPr/>
        <a:lstStyle/>
        <a:p>
          <a:pPr latinLnBrk="1"/>
          <a:endParaRPr lang="ko-KR" altLang="en-US"/>
        </a:p>
      </dgm:t>
    </dgm:pt>
    <dgm:pt modelId="{6698E9C3-77FF-41C1-BB7D-A36EC4B78E30}" type="parTrans" cxnId="{B4D70214-8278-45F0-A389-EF22269FFB06}">
      <dgm:prSet/>
      <dgm:spPr/>
      <dgm:t>
        <a:bodyPr/>
        <a:lstStyle/>
        <a:p>
          <a:pPr latinLnBrk="1"/>
          <a:endParaRPr lang="ko-KR" altLang="en-US"/>
        </a:p>
      </dgm:t>
    </dgm:pt>
    <dgm:pt modelId="{164EB115-FF1D-4082-82D7-8D757D2B8AEE}" type="sibTrans" cxnId="{B4D70214-8278-45F0-A389-EF22269FFB06}">
      <dgm:prSet/>
      <dgm:spPr/>
      <dgm:t>
        <a:bodyPr/>
        <a:lstStyle/>
        <a:p>
          <a:pPr latinLnBrk="1"/>
          <a:endParaRPr lang="ko-KR" altLang="en-US"/>
        </a:p>
      </dgm:t>
    </dgm:pt>
    <dgm:pt modelId="{0C12EBF1-DA8D-4DE7-961B-8597C6EA6C1F}">
      <dgm:prSet phldrT="[텍스트]"/>
      <dgm:spPr>
        <a:ln>
          <a:solidFill>
            <a:srgbClr val="C00000"/>
          </a:solidFill>
        </a:ln>
      </dgm:spPr>
      <dgm:t>
        <a:bodyPr/>
        <a:lstStyle/>
        <a:p>
          <a:pPr latinLnBrk="1"/>
          <a:endParaRPr lang="ko-KR" altLang="en-US" dirty="0"/>
        </a:p>
      </dgm:t>
    </dgm:pt>
    <dgm:pt modelId="{2C9D4548-98DB-4672-9362-9AD0C077040F}" type="parTrans" cxnId="{71847369-FC24-4855-A355-3FCEB02927D3}">
      <dgm:prSet/>
      <dgm:spPr/>
      <dgm:t>
        <a:bodyPr/>
        <a:lstStyle/>
        <a:p>
          <a:pPr latinLnBrk="1"/>
          <a:endParaRPr lang="ko-KR" altLang="en-US"/>
        </a:p>
      </dgm:t>
    </dgm:pt>
    <dgm:pt modelId="{1B9D6891-B4FC-4631-9AD6-CCD0CB037A50}" type="sibTrans" cxnId="{71847369-FC24-4855-A355-3FCEB02927D3}">
      <dgm:prSet/>
      <dgm:spPr/>
      <dgm:t>
        <a:bodyPr/>
        <a:lstStyle/>
        <a:p>
          <a:pPr latinLnBrk="1"/>
          <a:endParaRPr lang="ko-KR" altLang="en-US"/>
        </a:p>
      </dgm:t>
    </dgm:pt>
    <dgm:pt modelId="{1B996F2B-7A20-474C-9BD3-8A38D61DB671}">
      <dgm:prSet phldrT="[텍스트]"/>
      <dgm:spPr>
        <a:ln>
          <a:solidFill>
            <a:srgbClr val="C00000"/>
          </a:solidFill>
        </a:ln>
      </dgm:spPr>
      <dgm:t>
        <a:bodyPr/>
        <a:lstStyle/>
        <a:p>
          <a:pPr latinLnBrk="1"/>
          <a:endParaRPr lang="ko-KR" altLang="en-US"/>
        </a:p>
      </dgm:t>
    </dgm:pt>
    <dgm:pt modelId="{65A562C5-C158-4344-BB7B-BA010EB42AD7}" type="parTrans" cxnId="{A30C3836-7089-4146-B927-F05495A0159E}">
      <dgm:prSet/>
      <dgm:spPr/>
      <dgm:t>
        <a:bodyPr/>
        <a:lstStyle/>
        <a:p>
          <a:pPr latinLnBrk="1"/>
          <a:endParaRPr lang="ko-KR" altLang="en-US"/>
        </a:p>
      </dgm:t>
    </dgm:pt>
    <dgm:pt modelId="{F069D37E-B5E2-4FB7-AA9B-004672D9E78E}" type="sibTrans" cxnId="{A30C3836-7089-4146-B927-F05495A0159E}">
      <dgm:prSet/>
      <dgm:spPr/>
      <dgm:t>
        <a:bodyPr/>
        <a:lstStyle/>
        <a:p>
          <a:pPr latinLnBrk="1"/>
          <a:endParaRPr lang="ko-KR" altLang="en-US"/>
        </a:p>
      </dgm:t>
    </dgm:pt>
    <dgm:pt modelId="{70E89AB8-CEE2-4FE4-B0C0-9B31DFC36891}">
      <dgm:prSet phldrT="[텍스트]"/>
      <dgm:spPr>
        <a:ln>
          <a:solidFill>
            <a:srgbClr val="C00000"/>
          </a:solidFill>
        </a:ln>
      </dgm:spPr>
      <dgm:t>
        <a:bodyPr/>
        <a:lstStyle/>
        <a:p>
          <a:pPr latinLnBrk="1"/>
          <a:endParaRPr lang="ko-KR" altLang="en-US" dirty="0"/>
        </a:p>
      </dgm:t>
    </dgm:pt>
    <dgm:pt modelId="{82D9DEB9-2027-4931-903A-709EA7178EEF}" type="parTrans" cxnId="{7716CFA6-4031-46E0-86CB-797B9D548020}">
      <dgm:prSet/>
      <dgm:spPr/>
      <dgm:t>
        <a:bodyPr/>
        <a:lstStyle/>
        <a:p>
          <a:pPr latinLnBrk="1"/>
          <a:endParaRPr lang="ko-KR" altLang="en-US"/>
        </a:p>
      </dgm:t>
    </dgm:pt>
    <dgm:pt modelId="{3AC2BBE4-A458-4CC4-9EF0-F8E2C7AF460D}" type="sibTrans" cxnId="{7716CFA6-4031-46E0-86CB-797B9D548020}">
      <dgm:prSet/>
      <dgm:spPr/>
      <dgm:t>
        <a:bodyPr/>
        <a:lstStyle/>
        <a:p>
          <a:pPr latinLnBrk="1"/>
          <a:endParaRPr lang="ko-KR" altLang="en-US"/>
        </a:p>
      </dgm:t>
    </dgm:pt>
    <dgm:pt modelId="{763BC72E-7E08-40DE-B477-C8D7F12DE1E8}">
      <dgm:prSet phldrT="[텍스트]"/>
      <dgm:spPr>
        <a:solidFill>
          <a:srgbClr val="C00000"/>
        </a:solidFill>
      </dgm:spPr>
      <dgm:t>
        <a:bodyPr/>
        <a:lstStyle/>
        <a:p>
          <a:pPr latinLnBrk="1"/>
          <a:r>
            <a:rPr lang="ko-KR" altLang="en-US" b="1" dirty="0" err="1" smtClean="0"/>
            <a:t>슬관절을</a:t>
          </a:r>
          <a:r>
            <a:rPr lang="ko-KR" altLang="en-US" b="1" dirty="0" smtClean="0"/>
            <a:t> 기준으로 하는 </a:t>
          </a:r>
          <a:r>
            <a:rPr lang="ko-KR" altLang="en-US" b="1" dirty="0" err="1" smtClean="0"/>
            <a:t>등속성</a:t>
          </a:r>
          <a:r>
            <a:rPr lang="ko-KR" altLang="en-US" b="1" dirty="0" smtClean="0"/>
            <a:t> </a:t>
          </a:r>
          <a:r>
            <a:rPr lang="ko-KR" altLang="en-US" b="1" dirty="0" err="1" smtClean="0"/>
            <a:t>신근력</a:t>
          </a:r>
          <a:r>
            <a:rPr lang="ko-KR" altLang="en-US" b="1" dirty="0" smtClean="0"/>
            <a:t> </a:t>
          </a:r>
          <a:r>
            <a:rPr lang="en-US" altLang="ko-KR" b="1" dirty="0" smtClean="0"/>
            <a:t>– Total Work</a:t>
          </a:r>
          <a:endParaRPr lang="ko-KR" altLang="en-US" dirty="0"/>
        </a:p>
      </dgm:t>
    </dgm:pt>
    <dgm:pt modelId="{467C8737-3DFB-4396-BE26-31890B6DE4A6}" type="parTrans" cxnId="{3395FEF1-DA89-4440-9F65-0F4078E9B7AF}">
      <dgm:prSet/>
      <dgm:spPr/>
      <dgm:t>
        <a:bodyPr/>
        <a:lstStyle/>
        <a:p>
          <a:pPr latinLnBrk="1"/>
          <a:endParaRPr lang="ko-KR" altLang="en-US"/>
        </a:p>
      </dgm:t>
    </dgm:pt>
    <dgm:pt modelId="{C9EC7F9D-F8F5-451B-A058-F02D9E733E58}" type="sibTrans" cxnId="{3395FEF1-DA89-4440-9F65-0F4078E9B7AF}">
      <dgm:prSet/>
      <dgm:spPr/>
      <dgm:t>
        <a:bodyPr/>
        <a:lstStyle/>
        <a:p>
          <a:pPr latinLnBrk="1"/>
          <a:endParaRPr lang="ko-KR" altLang="en-US"/>
        </a:p>
      </dgm:t>
    </dgm:pt>
    <dgm:pt modelId="{7BD867C7-4272-4936-A5C4-ECBA39186A55}">
      <dgm:prSet phldrT="[텍스트]"/>
      <dgm:spPr>
        <a:ln>
          <a:solidFill>
            <a:srgbClr val="C00000"/>
          </a:solidFill>
        </a:ln>
      </dgm:spPr>
      <dgm:t>
        <a:bodyPr/>
        <a:lstStyle/>
        <a:p>
          <a:pPr latinLnBrk="1"/>
          <a:endParaRPr lang="ko-KR" altLang="en-US" dirty="0"/>
        </a:p>
      </dgm:t>
    </dgm:pt>
    <dgm:pt modelId="{83676F89-847A-4625-9B3A-6B77F96628AB}" type="parTrans" cxnId="{9E11B1A0-F669-461B-9722-55D1FB8D588D}">
      <dgm:prSet/>
      <dgm:spPr/>
      <dgm:t>
        <a:bodyPr/>
        <a:lstStyle/>
        <a:p>
          <a:pPr latinLnBrk="1"/>
          <a:endParaRPr lang="ko-KR" altLang="en-US"/>
        </a:p>
      </dgm:t>
    </dgm:pt>
    <dgm:pt modelId="{61874C00-A9BC-4E6A-B6DB-357E63133C11}" type="sibTrans" cxnId="{9E11B1A0-F669-461B-9722-55D1FB8D588D}">
      <dgm:prSet/>
      <dgm:spPr/>
      <dgm:t>
        <a:bodyPr/>
        <a:lstStyle/>
        <a:p>
          <a:pPr latinLnBrk="1"/>
          <a:endParaRPr lang="ko-KR" altLang="en-US"/>
        </a:p>
      </dgm:t>
    </dgm:pt>
    <dgm:pt modelId="{DBFB9F7A-1649-4534-ACBD-31B148C60529}">
      <dgm:prSet phldrT="[텍스트]"/>
      <dgm:spPr>
        <a:ln>
          <a:solidFill>
            <a:srgbClr val="C00000"/>
          </a:solidFill>
        </a:ln>
      </dgm:spPr>
      <dgm:t>
        <a:bodyPr/>
        <a:lstStyle/>
        <a:p>
          <a:pPr latinLnBrk="1"/>
          <a:endParaRPr lang="ko-KR" altLang="en-US" dirty="0"/>
        </a:p>
      </dgm:t>
    </dgm:pt>
    <dgm:pt modelId="{86185C39-B5B8-4B48-BAD8-564C7A05AF6D}" type="parTrans" cxnId="{C0482E50-3E99-4462-9151-F457289EBBA7}">
      <dgm:prSet/>
      <dgm:spPr/>
      <dgm:t>
        <a:bodyPr/>
        <a:lstStyle/>
        <a:p>
          <a:pPr latinLnBrk="1"/>
          <a:endParaRPr lang="ko-KR" altLang="en-US"/>
        </a:p>
      </dgm:t>
    </dgm:pt>
    <dgm:pt modelId="{6A9D1890-72F9-4218-8D9E-9713AD06702F}" type="sibTrans" cxnId="{C0482E50-3E99-4462-9151-F457289EBBA7}">
      <dgm:prSet/>
      <dgm:spPr/>
      <dgm:t>
        <a:bodyPr/>
        <a:lstStyle/>
        <a:p>
          <a:pPr latinLnBrk="1"/>
          <a:endParaRPr lang="ko-KR" altLang="en-US"/>
        </a:p>
      </dgm:t>
    </dgm:pt>
    <dgm:pt modelId="{25D291AA-139A-4A00-B998-4D502CB8ECE0}">
      <dgm:prSet phldrT="[텍스트]"/>
      <dgm:spPr>
        <a:ln>
          <a:solidFill>
            <a:srgbClr val="C00000"/>
          </a:solidFill>
        </a:ln>
      </dgm:spPr>
      <dgm:t>
        <a:bodyPr/>
        <a:lstStyle/>
        <a:p>
          <a:pPr latinLnBrk="1"/>
          <a:endParaRPr lang="ko-KR" altLang="en-US" dirty="0"/>
        </a:p>
      </dgm:t>
    </dgm:pt>
    <dgm:pt modelId="{A2810E93-B731-45DA-A4CE-8FBE00DEA766}" type="parTrans" cxnId="{362A6AD3-E507-4E5D-954C-6DC73CFA2DFA}">
      <dgm:prSet/>
      <dgm:spPr/>
      <dgm:t>
        <a:bodyPr/>
        <a:lstStyle/>
        <a:p>
          <a:pPr latinLnBrk="1"/>
          <a:endParaRPr lang="ko-KR" altLang="en-US"/>
        </a:p>
      </dgm:t>
    </dgm:pt>
    <dgm:pt modelId="{8176508B-EA65-4951-9DAF-337C7C15693E}" type="sibTrans" cxnId="{362A6AD3-E507-4E5D-954C-6DC73CFA2DFA}">
      <dgm:prSet/>
      <dgm:spPr/>
      <dgm:t>
        <a:bodyPr/>
        <a:lstStyle/>
        <a:p>
          <a:pPr latinLnBrk="1"/>
          <a:endParaRPr lang="ko-KR" altLang="en-US"/>
        </a:p>
      </dgm:t>
    </dgm:pt>
    <dgm:pt modelId="{C5F1355D-B4A1-49FE-9A6C-16D73EFE4225}">
      <dgm:prSet phldrT="[텍스트]"/>
      <dgm:spPr>
        <a:ln>
          <a:solidFill>
            <a:srgbClr val="C00000"/>
          </a:solidFill>
        </a:ln>
      </dgm:spPr>
      <dgm:t>
        <a:bodyPr/>
        <a:lstStyle/>
        <a:p>
          <a:pPr latinLnBrk="1"/>
          <a:endParaRPr lang="ko-KR" altLang="en-US" dirty="0"/>
        </a:p>
      </dgm:t>
    </dgm:pt>
    <dgm:pt modelId="{D915BF37-E233-4DBF-851B-790942E46573}" type="parTrans" cxnId="{2A33BCE8-FA3D-4762-8034-0AA6EFE038B8}">
      <dgm:prSet/>
      <dgm:spPr/>
      <dgm:t>
        <a:bodyPr/>
        <a:lstStyle/>
        <a:p>
          <a:pPr latinLnBrk="1"/>
          <a:endParaRPr lang="ko-KR" altLang="en-US"/>
        </a:p>
      </dgm:t>
    </dgm:pt>
    <dgm:pt modelId="{D7B06506-AD9F-44C7-8AFA-FC6CAAF5EAF4}" type="sibTrans" cxnId="{2A33BCE8-FA3D-4762-8034-0AA6EFE038B8}">
      <dgm:prSet/>
      <dgm:spPr/>
      <dgm:t>
        <a:bodyPr/>
        <a:lstStyle/>
        <a:p>
          <a:pPr latinLnBrk="1"/>
          <a:endParaRPr lang="ko-KR" altLang="en-US"/>
        </a:p>
      </dgm:t>
    </dgm:pt>
    <dgm:pt modelId="{2ADADD45-6D3D-4EBF-B7EF-1F53283D6EB5}">
      <dgm:prSet phldrT="[텍스트]"/>
      <dgm:spPr>
        <a:ln>
          <a:solidFill>
            <a:srgbClr val="C00000"/>
          </a:solidFill>
        </a:ln>
      </dgm:spPr>
      <dgm:t>
        <a:bodyPr/>
        <a:lstStyle/>
        <a:p>
          <a:pPr latinLnBrk="1"/>
          <a:endParaRPr lang="ko-KR" altLang="en-US" dirty="0"/>
        </a:p>
      </dgm:t>
    </dgm:pt>
    <dgm:pt modelId="{FE72FE37-49F7-492C-933D-9A5CC309B885}" type="parTrans" cxnId="{56511EDC-FB1B-4B96-980C-447DC69660BF}">
      <dgm:prSet/>
      <dgm:spPr/>
      <dgm:t>
        <a:bodyPr/>
        <a:lstStyle/>
        <a:p>
          <a:pPr latinLnBrk="1"/>
          <a:endParaRPr lang="ko-KR" altLang="en-US"/>
        </a:p>
      </dgm:t>
    </dgm:pt>
    <dgm:pt modelId="{75DCEE6E-7726-479B-AFD0-479BBEC17DCE}" type="sibTrans" cxnId="{56511EDC-FB1B-4B96-980C-447DC69660BF}">
      <dgm:prSet/>
      <dgm:spPr/>
      <dgm:t>
        <a:bodyPr/>
        <a:lstStyle/>
        <a:p>
          <a:pPr latinLnBrk="1"/>
          <a:endParaRPr lang="ko-KR" altLang="en-US"/>
        </a:p>
      </dgm:t>
    </dgm:pt>
    <dgm:pt modelId="{4D3198FB-3BFE-4F44-8DA0-DA3AFA1C2FE2}">
      <dgm:prSet phldrT="[텍스트]"/>
      <dgm:spPr>
        <a:ln>
          <a:solidFill>
            <a:srgbClr val="C00000"/>
          </a:solidFill>
        </a:ln>
      </dgm:spPr>
      <dgm:t>
        <a:bodyPr/>
        <a:lstStyle/>
        <a:p>
          <a:pPr latinLnBrk="1"/>
          <a:endParaRPr lang="ko-KR" altLang="en-US" dirty="0"/>
        </a:p>
      </dgm:t>
    </dgm:pt>
    <dgm:pt modelId="{F788B7AA-3A75-4620-8BE9-20530AC3EA88}" type="parTrans" cxnId="{16EBAC7C-0EB1-4311-B413-0FFB61B31213}">
      <dgm:prSet/>
      <dgm:spPr/>
      <dgm:t>
        <a:bodyPr/>
        <a:lstStyle/>
        <a:p>
          <a:pPr latinLnBrk="1"/>
          <a:endParaRPr lang="ko-KR" altLang="en-US"/>
        </a:p>
      </dgm:t>
    </dgm:pt>
    <dgm:pt modelId="{BEA192CC-BE00-4E3D-B3CB-B6A603401BFC}" type="sibTrans" cxnId="{16EBAC7C-0EB1-4311-B413-0FFB61B31213}">
      <dgm:prSet/>
      <dgm:spPr/>
      <dgm:t>
        <a:bodyPr/>
        <a:lstStyle/>
        <a:p>
          <a:pPr latinLnBrk="1"/>
          <a:endParaRPr lang="ko-KR" altLang="en-US"/>
        </a:p>
      </dgm:t>
    </dgm:pt>
    <dgm:pt modelId="{358A096A-5B34-45F8-9044-A33254012156}" type="pres">
      <dgm:prSet presAssocID="{A58281AE-9890-408D-93A2-6D23F604405C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A1FC459A-BEF8-4F7E-B770-C43FC4793C2C}" type="pres">
      <dgm:prSet presAssocID="{21FBECD9-40DE-4138-A40A-E6B869BF1DD6}" presName="parentLin" presStyleCnt="0"/>
      <dgm:spPr/>
    </dgm:pt>
    <dgm:pt modelId="{66CDA332-C269-4442-9FC1-4B4BEA45C176}" type="pres">
      <dgm:prSet presAssocID="{21FBECD9-40DE-4138-A40A-E6B869BF1DD6}" presName="parentLeftMargin" presStyleLbl="node1" presStyleIdx="0" presStyleCnt="2"/>
      <dgm:spPr/>
      <dgm:t>
        <a:bodyPr/>
        <a:lstStyle/>
        <a:p>
          <a:pPr latinLnBrk="1"/>
          <a:endParaRPr lang="ko-KR" altLang="en-US"/>
        </a:p>
      </dgm:t>
    </dgm:pt>
    <dgm:pt modelId="{DC02B2D2-B24A-4101-AFEB-F800F3EA933C}" type="pres">
      <dgm:prSet presAssocID="{21FBECD9-40DE-4138-A40A-E6B869BF1DD6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5D86B2C7-4849-4B6E-9C41-CD185D756A49}" type="pres">
      <dgm:prSet presAssocID="{21FBECD9-40DE-4138-A40A-E6B869BF1DD6}" presName="negativeSpace" presStyleCnt="0"/>
      <dgm:spPr/>
    </dgm:pt>
    <dgm:pt modelId="{5CFB7EFB-3491-4684-B495-2F90AA3E7FEF}" type="pres">
      <dgm:prSet presAssocID="{21FBECD9-40DE-4138-A40A-E6B869BF1DD6}" presName="childText" presStyleLbl="conFgAcc1" presStyleIdx="0" presStyleCnt="2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72682F7A-A1CC-4105-979E-9EE4E03A4BCB}" type="pres">
      <dgm:prSet presAssocID="{254FD0E6-F1B5-40C6-9383-06CB2BE9D2FA}" presName="spaceBetweenRectangles" presStyleCnt="0"/>
      <dgm:spPr/>
    </dgm:pt>
    <dgm:pt modelId="{7B2F4D7E-855B-41FC-98F7-8E8D2C3BEF9C}" type="pres">
      <dgm:prSet presAssocID="{763BC72E-7E08-40DE-B477-C8D7F12DE1E8}" presName="parentLin" presStyleCnt="0"/>
      <dgm:spPr/>
    </dgm:pt>
    <dgm:pt modelId="{D233FF3E-5F6F-4CA8-BF33-5AA5CC9B3DCE}" type="pres">
      <dgm:prSet presAssocID="{763BC72E-7E08-40DE-B477-C8D7F12DE1E8}" presName="parentLeftMargin" presStyleLbl="node1" presStyleIdx="0" presStyleCnt="2"/>
      <dgm:spPr/>
      <dgm:t>
        <a:bodyPr/>
        <a:lstStyle/>
        <a:p>
          <a:pPr latinLnBrk="1"/>
          <a:endParaRPr lang="ko-KR" altLang="en-US"/>
        </a:p>
      </dgm:t>
    </dgm:pt>
    <dgm:pt modelId="{D7862049-3EFC-46FE-B6DA-FD1402D164CE}" type="pres">
      <dgm:prSet presAssocID="{763BC72E-7E08-40DE-B477-C8D7F12DE1E8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E147BEDD-F1D4-4ADB-A743-9692CFC2DECA}" type="pres">
      <dgm:prSet presAssocID="{763BC72E-7E08-40DE-B477-C8D7F12DE1E8}" presName="negativeSpace" presStyleCnt="0"/>
      <dgm:spPr/>
    </dgm:pt>
    <dgm:pt modelId="{ABF37169-02C7-455A-92DA-6FEFC979FB2A}" type="pres">
      <dgm:prSet presAssocID="{763BC72E-7E08-40DE-B477-C8D7F12DE1E8}" presName="childText" presStyleLbl="conFgAcc1" presStyleIdx="1" presStyleCnt="2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</dgm:ptLst>
  <dgm:cxnLst>
    <dgm:cxn modelId="{56511EDC-FB1B-4B96-980C-447DC69660BF}" srcId="{21FBECD9-40DE-4138-A40A-E6B869BF1DD6}" destId="{2ADADD45-6D3D-4EBF-B7EF-1F53283D6EB5}" srcOrd="2" destOrd="0" parTransId="{FE72FE37-49F7-492C-933D-9A5CC309B885}" sibTransId="{75DCEE6E-7726-479B-AFD0-479BBEC17DCE}"/>
    <dgm:cxn modelId="{A815A2F9-DF64-459B-B68F-584931184815}" type="presOf" srcId="{763BC72E-7E08-40DE-B477-C8D7F12DE1E8}" destId="{D7862049-3EFC-46FE-B6DA-FD1402D164CE}" srcOrd="1" destOrd="0" presId="urn:microsoft.com/office/officeart/2005/8/layout/list1"/>
    <dgm:cxn modelId="{DCEF04EB-9892-4FF4-AD87-F97D38255420}" type="presOf" srcId="{0823A7DB-CD93-4778-86E8-F32E3C908351}" destId="{5CFB7EFB-3491-4684-B495-2F90AA3E7FEF}" srcOrd="0" destOrd="1" presId="urn:microsoft.com/office/officeart/2005/8/layout/list1"/>
    <dgm:cxn modelId="{E6E5938C-537E-4E39-8EC5-26881016DB04}" type="presOf" srcId="{763BC72E-7E08-40DE-B477-C8D7F12DE1E8}" destId="{D233FF3E-5F6F-4CA8-BF33-5AA5CC9B3DCE}" srcOrd="0" destOrd="0" presId="urn:microsoft.com/office/officeart/2005/8/layout/list1"/>
    <dgm:cxn modelId="{30CAFBF6-C441-46CE-9EC9-A7C64E72D9CA}" type="presOf" srcId="{70E89AB8-CEE2-4FE4-B0C0-9B31DFC36891}" destId="{5CFB7EFB-3491-4684-B495-2F90AA3E7FEF}" srcOrd="0" destOrd="5" presId="urn:microsoft.com/office/officeart/2005/8/layout/list1"/>
    <dgm:cxn modelId="{ACFAF933-6630-45FB-824E-7E426B1DE673}" type="presOf" srcId="{7503E14E-820F-49BC-AC2A-1C8CA72F09C4}" destId="{ABF37169-02C7-455A-92DA-6FEFC979FB2A}" srcOrd="0" destOrd="5" presId="urn:microsoft.com/office/officeart/2005/8/layout/list1"/>
    <dgm:cxn modelId="{362A6AD3-E507-4E5D-954C-6DC73CFA2DFA}" srcId="{763BC72E-7E08-40DE-B477-C8D7F12DE1E8}" destId="{25D291AA-139A-4A00-B998-4D502CB8ECE0}" srcOrd="2" destOrd="0" parTransId="{A2810E93-B731-45DA-A4CE-8FBE00DEA766}" sibTransId="{8176508B-EA65-4951-9DAF-337C7C15693E}"/>
    <dgm:cxn modelId="{06FCFCE2-889C-492A-9D5D-F51204FB455A}" type="presOf" srcId="{0C12EBF1-DA8D-4DE7-961B-8597C6EA6C1F}" destId="{5CFB7EFB-3491-4684-B495-2F90AA3E7FEF}" srcOrd="0" destOrd="3" presId="urn:microsoft.com/office/officeart/2005/8/layout/list1"/>
    <dgm:cxn modelId="{BE9B458B-857E-48D2-9C5D-4A83D9449929}" srcId="{763BC72E-7E08-40DE-B477-C8D7F12DE1E8}" destId="{7503E14E-820F-49BC-AC2A-1C8CA72F09C4}" srcOrd="5" destOrd="0" parTransId="{DFB77622-3C9F-47FB-BE91-77424184C2BE}" sibTransId="{E01D186B-1B46-4574-9C2A-196B29BC31A9}"/>
    <dgm:cxn modelId="{2A33BCE8-FA3D-4762-8034-0AA6EFE038B8}" srcId="{763BC72E-7E08-40DE-B477-C8D7F12DE1E8}" destId="{C5F1355D-B4A1-49FE-9A6C-16D73EFE4225}" srcOrd="3" destOrd="0" parTransId="{D915BF37-E233-4DBF-851B-790942E46573}" sibTransId="{D7B06506-AD9F-44C7-8AFA-FC6CAAF5EAF4}"/>
    <dgm:cxn modelId="{B378FE21-B717-4600-87FA-7CE1DFA84CCA}" srcId="{A58281AE-9890-408D-93A2-6D23F604405C}" destId="{21FBECD9-40DE-4138-A40A-E6B869BF1DD6}" srcOrd="0" destOrd="0" parTransId="{53D2046B-1FB3-4D84-BAD5-BDA96D8F515E}" sibTransId="{254FD0E6-F1B5-40C6-9383-06CB2BE9D2FA}"/>
    <dgm:cxn modelId="{B4D70214-8278-45F0-A389-EF22269FFB06}" srcId="{21FBECD9-40DE-4138-A40A-E6B869BF1DD6}" destId="{0823A7DB-CD93-4778-86E8-F32E3C908351}" srcOrd="1" destOrd="0" parTransId="{6698E9C3-77FF-41C1-BB7D-A36EC4B78E30}" sibTransId="{164EB115-FF1D-4082-82D7-8D757D2B8AEE}"/>
    <dgm:cxn modelId="{8998CDBE-0A33-419C-B338-AF5D80D59C9D}" type="presOf" srcId="{21FBECD9-40DE-4138-A40A-E6B869BF1DD6}" destId="{DC02B2D2-B24A-4101-AFEB-F800F3EA933C}" srcOrd="1" destOrd="0" presId="urn:microsoft.com/office/officeart/2005/8/layout/list1"/>
    <dgm:cxn modelId="{14B30F3B-D466-4EB0-8216-031445296908}" type="presOf" srcId="{4D3198FB-3BFE-4F44-8DA0-DA3AFA1C2FE2}" destId="{ABF37169-02C7-455A-92DA-6FEFC979FB2A}" srcOrd="0" destOrd="4" presId="urn:microsoft.com/office/officeart/2005/8/layout/list1"/>
    <dgm:cxn modelId="{316DB7CA-2EC7-487C-9C31-E48F0CC93BE5}" type="presOf" srcId="{7BD867C7-4272-4936-A5C4-ECBA39186A55}" destId="{ABF37169-02C7-455A-92DA-6FEFC979FB2A}" srcOrd="0" destOrd="0" presId="urn:microsoft.com/office/officeart/2005/8/layout/list1"/>
    <dgm:cxn modelId="{AF3BD220-E1AF-460C-B90E-80786D6E5065}" type="presOf" srcId="{35FE6D0C-CC16-4028-A719-431614002AAF}" destId="{5CFB7EFB-3491-4684-B495-2F90AA3E7FEF}" srcOrd="0" destOrd="0" presId="urn:microsoft.com/office/officeart/2005/8/layout/list1"/>
    <dgm:cxn modelId="{8C8F6BDE-D4AE-4E93-B8B5-1C2A1CB0F738}" type="presOf" srcId="{A58281AE-9890-408D-93A2-6D23F604405C}" destId="{358A096A-5B34-45F8-9044-A33254012156}" srcOrd="0" destOrd="0" presId="urn:microsoft.com/office/officeart/2005/8/layout/list1"/>
    <dgm:cxn modelId="{FAE678FD-236A-41B5-A9C2-45A24FF6A84A}" type="presOf" srcId="{1B996F2B-7A20-474C-9BD3-8A38D61DB671}" destId="{5CFB7EFB-3491-4684-B495-2F90AA3E7FEF}" srcOrd="0" destOrd="4" presId="urn:microsoft.com/office/officeart/2005/8/layout/list1"/>
    <dgm:cxn modelId="{3395FEF1-DA89-4440-9F65-0F4078E9B7AF}" srcId="{A58281AE-9890-408D-93A2-6D23F604405C}" destId="{763BC72E-7E08-40DE-B477-C8D7F12DE1E8}" srcOrd="1" destOrd="0" parTransId="{467C8737-3DFB-4396-BE26-31890B6DE4A6}" sibTransId="{C9EC7F9D-F8F5-451B-A058-F02D9E733E58}"/>
    <dgm:cxn modelId="{79B4D5C3-63AA-4F55-86EF-85D6C07DC837}" type="presOf" srcId="{21FBECD9-40DE-4138-A40A-E6B869BF1DD6}" destId="{66CDA332-C269-4442-9FC1-4B4BEA45C176}" srcOrd="0" destOrd="0" presId="urn:microsoft.com/office/officeart/2005/8/layout/list1"/>
    <dgm:cxn modelId="{A81281FB-EE00-4CFD-B20B-5BE539087722}" type="presOf" srcId="{DBFB9F7A-1649-4534-ACBD-31B148C60529}" destId="{ABF37169-02C7-455A-92DA-6FEFC979FB2A}" srcOrd="0" destOrd="1" presId="urn:microsoft.com/office/officeart/2005/8/layout/list1"/>
    <dgm:cxn modelId="{16EBAC7C-0EB1-4311-B413-0FFB61B31213}" srcId="{763BC72E-7E08-40DE-B477-C8D7F12DE1E8}" destId="{4D3198FB-3BFE-4F44-8DA0-DA3AFA1C2FE2}" srcOrd="4" destOrd="0" parTransId="{F788B7AA-3A75-4620-8BE9-20530AC3EA88}" sibTransId="{BEA192CC-BE00-4E3D-B3CB-B6A603401BFC}"/>
    <dgm:cxn modelId="{37217E24-0FBC-4059-B576-F292BDD09BA8}" type="presOf" srcId="{2ADADD45-6D3D-4EBF-B7EF-1F53283D6EB5}" destId="{5CFB7EFB-3491-4684-B495-2F90AA3E7FEF}" srcOrd="0" destOrd="2" presId="urn:microsoft.com/office/officeart/2005/8/layout/list1"/>
    <dgm:cxn modelId="{9E11B1A0-F669-461B-9722-55D1FB8D588D}" srcId="{763BC72E-7E08-40DE-B477-C8D7F12DE1E8}" destId="{7BD867C7-4272-4936-A5C4-ECBA39186A55}" srcOrd="0" destOrd="0" parTransId="{83676F89-847A-4625-9B3A-6B77F96628AB}" sibTransId="{61874C00-A9BC-4E6A-B6DB-357E63133C11}"/>
    <dgm:cxn modelId="{18D79B11-7741-483F-8714-A758F6D8525A}" srcId="{21FBECD9-40DE-4138-A40A-E6B869BF1DD6}" destId="{35FE6D0C-CC16-4028-A719-431614002AAF}" srcOrd="0" destOrd="0" parTransId="{DC86B2F6-8E2E-4A0E-AE6F-553D44AE6B8C}" sibTransId="{383AE85F-3EE8-4276-B5E1-0A2F446E712C}"/>
    <dgm:cxn modelId="{71847369-FC24-4855-A355-3FCEB02927D3}" srcId="{21FBECD9-40DE-4138-A40A-E6B869BF1DD6}" destId="{0C12EBF1-DA8D-4DE7-961B-8597C6EA6C1F}" srcOrd="3" destOrd="0" parTransId="{2C9D4548-98DB-4672-9362-9AD0C077040F}" sibTransId="{1B9D6891-B4FC-4631-9AD6-CCD0CB037A50}"/>
    <dgm:cxn modelId="{7716CFA6-4031-46E0-86CB-797B9D548020}" srcId="{21FBECD9-40DE-4138-A40A-E6B869BF1DD6}" destId="{70E89AB8-CEE2-4FE4-B0C0-9B31DFC36891}" srcOrd="5" destOrd="0" parTransId="{82D9DEB9-2027-4931-903A-709EA7178EEF}" sibTransId="{3AC2BBE4-A458-4CC4-9EF0-F8E2C7AF460D}"/>
    <dgm:cxn modelId="{A9AC7E66-9AE9-484B-A931-CD49E4266B01}" type="presOf" srcId="{C5F1355D-B4A1-49FE-9A6C-16D73EFE4225}" destId="{ABF37169-02C7-455A-92DA-6FEFC979FB2A}" srcOrd="0" destOrd="3" presId="urn:microsoft.com/office/officeart/2005/8/layout/list1"/>
    <dgm:cxn modelId="{5F4759EA-0935-4F95-893F-81F818613ECC}" type="presOf" srcId="{25D291AA-139A-4A00-B998-4D502CB8ECE0}" destId="{ABF37169-02C7-455A-92DA-6FEFC979FB2A}" srcOrd="0" destOrd="2" presId="urn:microsoft.com/office/officeart/2005/8/layout/list1"/>
    <dgm:cxn modelId="{A30C3836-7089-4146-B927-F05495A0159E}" srcId="{21FBECD9-40DE-4138-A40A-E6B869BF1DD6}" destId="{1B996F2B-7A20-474C-9BD3-8A38D61DB671}" srcOrd="4" destOrd="0" parTransId="{65A562C5-C158-4344-BB7B-BA010EB42AD7}" sibTransId="{F069D37E-B5E2-4FB7-AA9B-004672D9E78E}"/>
    <dgm:cxn modelId="{C0482E50-3E99-4462-9151-F457289EBBA7}" srcId="{763BC72E-7E08-40DE-B477-C8D7F12DE1E8}" destId="{DBFB9F7A-1649-4534-ACBD-31B148C60529}" srcOrd="1" destOrd="0" parTransId="{86185C39-B5B8-4B48-BAD8-564C7A05AF6D}" sibTransId="{6A9D1890-72F9-4218-8D9E-9713AD06702F}"/>
    <dgm:cxn modelId="{C8951873-EB3C-4539-971B-0FCD9BF7E1A3}" type="presParOf" srcId="{358A096A-5B34-45F8-9044-A33254012156}" destId="{A1FC459A-BEF8-4F7E-B770-C43FC4793C2C}" srcOrd="0" destOrd="0" presId="urn:microsoft.com/office/officeart/2005/8/layout/list1"/>
    <dgm:cxn modelId="{94C4D5A0-7A0E-45B7-84A4-81761EC607FD}" type="presParOf" srcId="{A1FC459A-BEF8-4F7E-B770-C43FC4793C2C}" destId="{66CDA332-C269-4442-9FC1-4B4BEA45C176}" srcOrd="0" destOrd="0" presId="urn:microsoft.com/office/officeart/2005/8/layout/list1"/>
    <dgm:cxn modelId="{6BF557B9-3DC7-4193-868E-DEB9FAE5B2E7}" type="presParOf" srcId="{A1FC459A-BEF8-4F7E-B770-C43FC4793C2C}" destId="{DC02B2D2-B24A-4101-AFEB-F800F3EA933C}" srcOrd="1" destOrd="0" presId="urn:microsoft.com/office/officeart/2005/8/layout/list1"/>
    <dgm:cxn modelId="{748B1E6D-2295-4487-813C-A2CC18FBDE9C}" type="presParOf" srcId="{358A096A-5B34-45F8-9044-A33254012156}" destId="{5D86B2C7-4849-4B6E-9C41-CD185D756A49}" srcOrd="1" destOrd="0" presId="urn:microsoft.com/office/officeart/2005/8/layout/list1"/>
    <dgm:cxn modelId="{ED257E84-268C-4308-8FBE-6B28E2E882FB}" type="presParOf" srcId="{358A096A-5B34-45F8-9044-A33254012156}" destId="{5CFB7EFB-3491-4684-B495-2F90AA3E7FEF}" srcOrd="2" destOrd="0" presId="urn:microsoft.com/office/officeart/2005/8/layout/list1"/>
    <dgm:cxn modelId="{5EC3A9E7-2ED3-445B-8D66-1D111AD5F54C}" type="presParOf" srcId="{358A096A-5B34-45F8-9044-A33254012156}" destId="{72682F7A-A1CC-4105-979E-9EE4E03A4BCB}" srcOrd="3" destOrd="0" presId="urn:microsoft.com/office/officeart/2005/8/layout/list1"/>
    <dgm:cxn modelId="{492A18EB-1C61-46E5-A091-21A0AB12E8FF}" type="presParOf" srcId="{358A096A-5B34-45F8-9044-A33254012156}" destId="{7B2F4D7E-855B-41FC-98F7-8E8D2C3BEF9C}" srcOrd="4" destOrd="0" presId="urn:microsoft.com/office/officeart/2005/8/layout/list1"/>
    <dgm:cxn modelId="{3EFF31AC-5B11-43C3-BD5C-AC675F23BCBC}" type="presParOf" srcId="{7B2F4D7E-855B-41FC-98F7-8E8D2C3BEF9C}" destId="{D233FF3E-5F6F-4CA8-BF33-5AA5CC9B3DCE}" srcOrd="0" destOrd="0" presId="urn:microsoft.com/office/officeart/2005/8/layout/list1"/>
    <dgm:cxn modelId="{EE0AC496-91BD-49E2-BA52-CD7A8F80FF90}" type="presParOf" srcId="{7B2F4D7E-855B-41FC-98F7-8E8D2C3BEF9C}" destId="{D7862049-3EFC-46FE-B6DA-FD1402D164CE}" srcOrd="1" destOrd="0" presId="urn:microsoft.com/office/officeart/2005/8/layout/list1"/>
    <dgm:cxn modelId="{F37159E9-CC35-4A9B-BCA0-5B0B94D4C894}" type="presParOf" srcId="{358A096A-5B34-45F8-9044-A33254012156}" destId="{E147BEDD-F1D4-4ADB-A743-9692CFC2DECA}" srcOrd="5" destOrd="0" presId="urn:microsoft.com/office/officeart/2005/8/layout/list1"/>
    <dgm:cxn modelId="{F21705F9-16EF-4E10-982F-F8E1E3974B83}" type="presParOf" srcId="{358A096A-5B34-45F8-9044-A33254012156}" destId="{ABF37169-02C7-455A-92DA-6FEFC979FB2A}" srcOrd="6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A58281AE-9890-408D-93A2-6D23F604405C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pPr latinLnBrk="1"/>
          <a:endParaRPr lang="ko-KR" altLang="en-US"/>
        </a:p>
      </dgm:t>
    </dgm:pt>
    <dgm:pt modelId="{21FBECD9-40DE-4138-A40A-E6B869BF1DD6}">
      <dgm:prSet phldrT="[텍스트]"/>
      <dgm:spPr>
        <a:solidFill>
          <a:srgbClr val="C00000"/>
        </a:solidFill>
      </dgm:spPr>
      <dgm:t>
        <a:bodyPr/>
        <a:lstStyle/>
        <a:p>
          <a:pPr latinLnBrk="1"/>
          <a:r>
            <a:rPr lang="ko-KR" altLang="en-US" b="1" dirty="0" err="1" smtClean="0"/>
            <a:t>슬관절을</a:t>
          </a:r>
          <a:r>
            <a:rPr lang="ko-KR" altLang="en-US" b="1" dirty="0" smtClean="0"/>
            <a:t> 기준으로 하는 </a:t>
          </a:r>
          <a:r>
            <a:rPr lang="ko-KR" altLang="en-US" b="1" dirty="0" err="1" smtClean="0"/>
            <a:t>등속성</a:t>
          </a:r>
          <a:r>
            <a:rPr lang="ko-KR" altLang="en-US" b="1" dirty="0" smtClean="0"/>
            <a:t> </a:t>
          </a:r>
          <a:r>
            <a:rPr lang="ko-KR" altLang="en-US" b="1" dirty="0" err="1" smtClean="0"/>
            <a:t>신근력</a:t>
          </a:r>
          <a:r>
            <a:rPr lang="ko-KR" altLang="en-US" b="1" dirty="0" smtClean="0"/>
            <a:t> </a:t>
          </a:r>
          <a:r>
            <a:rPr lang="en-US" altLang="ko-KR" b="1" dirty="0" smtClean="0"/>
            <a:t>– Avg. Power</a:t>
          </a:r>
          <a:endParaRPr lang="ko-KR" altLang="en-US" b="1" dirty="0"/>
        </a:p>
      </dgm:t>
    </dgm:pt>
    <dgm:pt modelId="{53D2046B-1FB3-4D84-BAD5-BDA96D8F515E}" type="parTrans" cxnId="{B378FE21-B717-4600-87FA-7CE1DFA84CCA}">
      <dgm:prSet/>
      <dgm:spPr/>
      <dgm:t>
        <a:bodyPr/>
        <a:lstStyle/>
        <a:p>
          <a:pPr latinLnBrk="1"/>
          <a:endParaRPr lang="ko-KR" altLang="en-US"/>
        </a:p>
      </dgm:t>
    </dgm:pt>
    <dgm:pt modelId="{254FD0E6-F1B5-40C6-9383-06CB2BE9D2FA}" type="sibTrans" cxnId="{B378FE21-B717-4600-87FA-7CE1DFA84CCA}">
      <dgm:prSet/>
      <dgm:spPr/>
      <dgm:t>
        <a:bodyPr/>
        <a:lstStyle/>
        <a:p>
          <a:pPr latinLnBrk="1"/>
          <a:endParaRPr lang="ko-KR" altLang="en-US"/>
        </a:p>
      </dgm:t>
    </dgm:pt>
    <dgm:pt modelId="{35FE6D0C-CC16-4028-A719-431614002AAF}">
      <dgm:prSet phldrT="[텍스트]"/>
      <dgm:spPr>
        <a:ln>
          <a:solidFill>
            <a:srgbClr val="C00000"/>
          </a:solidFill>
        </a:ln>
      </dgm:spPr>
      <dgm:t>
        <a:bodyPr/>
        <a:lstStyle/>
        <a:p>
          <a:pPr latinLnBrk="1"/>
          <a:endParaRPr lang="ko-KR" altLang="en-US" dirty="0"/>
        </a:p>
      </dgm:t>
    </dgm:pt>
    <dgm:pt modelId="{DC86B2F6-8E2E-4A0E-AE6F-553D44AE6B8C}" type="parTrans" cxnId="{18D79B11-7741-483F-8714-A758F6D8525A}">
      <dgm:prSet/>
      <dgm:spPr/>
      <dgm:t>
        <a:bodyPr/>
        <a:lstStyle/>
        <a:p>
          <a:pPr latinLnBrk="1"/>
          <a:endParaRPr lang="ko-KR" altLang="en-US"/>
        </a:p>
      </dgm:t>
    </dgm:pt>
    <dgm:pt modelId="{383AE85F-3EE8-4276-B5E1-0A2F446E712C}" type="sibTrans" cxnId="{18D79B11-7741-483F-8714-A758F6D8525A}">
      <dgm:prSet/>
      <dgm:spPr/>
      <dgm:t>
        <a:bodyPr/>
        <a:lstStyle/>
        <a:p>
          <a:pPr latinLnBrk="1"/>
          <a:endParaRPr lang="ko-KR" altLang="en-US"/>
        </a:p>
      </dgm:t>
    </dgm:pt>
    <dgm:pt modelId="{0823A7DB-CD93-4778-86E8-F32E3C908351}">
      <dgm:prSet phldrT="[텍스트]"/>
      <dgm:spPr>
        <a:ln>
          <a:solidFill>
            <a:srgbClr val="C00000"/>
          </a:solidFill>
        </a:ln>
      </dgm:spPr>
      <dgm:t>
        <a:bodyPr/>
        <a:lstStyle/>
        <a:p>
          <a:pPr latinLnBrk="1"/>
          <a:endParaRPr lang="ko-KR" altLang="en-US" dirty="0"/>
        </a:p>
      </dgm:t>
    </dgm:pt>
    <dgm:pt modelId="{6698E9C3-77FF-41C1-BB7D-A36EC4B78E30}" type="parTrans" cxnId="{B4D70214-8278-45F0-A389-EF22269FFB06}">
      <dgm:prSet/>
      <dgm:spPr/>
      <dgm:t>
        <a:bodyPr/>
        <a:lstStyle/>
        <a:p>
          <a:pPr latinLnBrk="1"/>
          <a:endParaRPr lang="ko-KR" altLang="en-US"/>
        </a:p>
      </dgm:t>
    </dgm:pt>
    <dgm:pt modelId="{164EB115-FF1D-4082-82D7-8D757D2B8AEE}" type="sibTrans" cxnId="{B4D70214-8278-45F0-A389-EF22269FFB06}">
      <dgm:prSet/>
      <dgm:spPr/>
      <dgm:t>
        <a:bodyPr/>
        <a:lstStyle/>
        <a:p>
          <a:pPr latinLnBrk="1"/>
          <a:endParaRPr lang="ko-KR" altLang="en-US"/>
        </a:p>
      </dgm:t>
    </dgm:pt>
    <dgm:pt modelId="{0C12EBF1-DA8D-4DE7-961B-8597C6EA6C1F}">
      <dgm:prSet phldrT="[텍스트]"/>
      <dgm:spPr>
        <a:ln>
          <a:solidFill>
            <a:srgbClr val="C00000"/>
          </a:solidFill>
        </a:ln>
      </dgm:spPr>
      <dgm:t>
        <a:bodyPr/>
        <a:lstStyle/>
        <a:p>
          <a:pPr latinLnBrk="1"/>
          <a:endParaRPr lang="ko-KR" altLang="en-US" dirty="0"/>
        </a:p>
      </dgm:t>
    </dgm:pt>
    <dgm:pt modelId="{2C9D4548-98DB-4672-9362-9AD0C077040F}" type="parTrans" cxnId="{71847369-FC24-4855-A355-3FCEB02927D3}">
      <dgm:prSet/>
      <dgm:spPr/>
      <dgm:t>
        <a:bodyPr/>
        <a:lstStyle/>
        <a:p>
          <a:pPr latinLnBrk="1"/>
          <a:endParaRPr lang="ko-KR" altLang="en-US"/>
        </a:p>
      </dgm:t>
    </dgm:pt>
    <dgm:pt modelId="{1B9D6891-B4FC-4631-9AD6-CCD0CB037A50}" type="sibTrans" cxnId="{71847369-FC24-4855-A355-3FCEB02927D3}">
      <dgm:prSet/>
      <dgm:spPr/>
      <dgm:t>
        <a:bodyPr/>
        <a:lstStyle/>
        <a:p>
          <a:pPr latinLnBrk="1"/>
          <a:endParaRPr lang="ko-KR" altLang="en-US"/>
        </a:p>
      </dgm:t>
    </dgm:pt>
    <dgm:pt modelId="{1B996F2B-7A20-474C-9BD3-8A38D61DB671}">
      <dgm:prSet phldrT="[텍스트]"/>
      <dgm:spPr>
        <a:ln>
          <a:solidFill>
            <a:srgbClr val="C00000"/>
          </a:solidFill>
        </a:ln>
      </dgm:spPr>
      <dgm:t>
        <a:bodyPr/>
        <a:lstStyle/>
        <a:p>
          <a:pPr latinLnBrk="1"/>
          <a:endParaRPr lang="ko-KR" altLang="en-US" dirty="0"/>
        </a:p>
      </dgm:t>
    </dgm:pt>
    <dgm:pt modelId="{65A562C5-C158-4344-BB7B-BA010EB42AD7}" type="parTrans" cxnId="{A30C3836-7089-4146-B927-F05495A0159E}">
      <dgm:prSet/>
      <dgm:spPr/>
      <dgm:t>
        <a:bodyPr/>
        <a:lstStyle/>
        <a:p>
          <a:pPr latinLnBrk="1"/>
          <a:endParaRPr lang="ko-KR" altLang="en-US"/>
        </a:p>
      </dgm:t>
    </dgm:pt>
    <dgm:pt modelId="{F069D37E-B5E2-4FB7-AA9B-004672D9E78E}" type="sibTrans" cxnId="{A30C3836-7089-4146-B927-F05495A0159E}">
      <dgm:prSet/>
      <dgm:spPr/>
      <dgm:t>
        <a:bodyPr/>
        <a:lstStyle/>
        <a:p>
          <a:pPr latinLnBrk="1"/>
          <a:endParaRPr lang="ko-KR" altLang="en-US"/>
        </a:p>
      </dgm:t>
    </dgm:pt>
    <dgm:pt modelId="{70E89AB8-CEE2-4FE4-B0C0-9B31DFC36891}">
      <dgm:prSet phldrT="[텍스트]"/>
      <dgm:spPr>
        <a:ln>
          <a:solidFill>
            <a:srgbClr val="C00000"/>
          </a:solidFill>
        </a:ln>
      </dgm:spPr>
      <dgm:t>
        <a:bodyPr/>
        <a:lstStyle/>
        <a:p>
          <a:pPr latinLnBrk="1"/>
          <a:endParaRPr lang="ko-KR" altLang="en-US" dirty="0"/>
        </a:p>
      </dgm:t>
    </dgm:pt>
    <dgm:pt modelId="{82D9DEB9-2027-4931-903A-709EA7178EEF}" type="parTrans" cxnId="{7716CFA6-4031-46E0-86CB-797B9D548020}">
      <dgm:prSet/>
      <dgm:spPr/>
      <dgm:t>
        <a:bodyPr/>
        <a:lstStyle/>
        <a:p>
          <a:pPr latinLnBrk="1"/>
          <a:endParaRPr lang="ko-KR" altLang="en-US"/>
        </a:p>
      </dgm:t>
    </dgm:pt>
    <dgm:pt modelId="{3AC2BBE4-A458-4CC4-9EF0-F8E2C7AF460D}" type="sibTrans" cxnId="{7716CFA6-4031-46E0-86CB-797B9D548020}">
      <dgm:prSet/>
      <dgm:spPr/>
      <dgm:t>
        <a:bodyPr/>
        <a:lstStyle/>
        <a:p>
          <a:pPr latinLnBrk="1"/>
          <a:endParaRPr lang="ko-KR" altLang="en-US"/>
        </a:p>
      </dgm:t>
    </dgm:pt>
    <dgm:pt modelId="{763BC72E-7E08-40DE-B477-C8D7F12DE1E8}">
      <dgm:prSet phldrT="[텍스트]"/>
      <dgm:spPr>
        <a:solidFill>
          <a:srgbClr val="C00000"/>
        </a:solidFill>
      </dgm:spPr>
      <dgm:t>
        <a:bodyPr/>
        <a:lstStyle/>
        <a:p>
          <a:pPr latinLnBrk="1"/>
          <a:r>
            <a:rPr lang="ko-KR" altLang="en-US" b="1" dirty="0" err="1" smtClean="0"/>
            <a:t>슬관절을</a:t>
          </a:r>
          <a:r>
            <a:rPr lang="ko-KR" altLang="en-US" b="1" dirty="0" smtClean="0"/>
            <a:t> 기준으로 하는 </a:t>
          </a:r>
          <a:r>
            <a:rPr lang="ko-KR" altLang="en-US" b="1" dirty="0" err="1" smtClean="0"/>
            <a:t>등속성</a:t>
          </a:r>
          <a:r>
            <a:rPr lang="ko-KR" altLang="en-US" b="1" dirty="0" smtClean="0"/>
            <a:t> </a:t>
          </a:r>
          <a:r>
            <a:rPr lang="ko-KR" altLang="en-US" b="1" dirty="0" err="1" smtClean="0"/>
            <a:t>신근력</a:t>
          </a:r>
          <a:r>
            <a:rPr lang="ko-KR" altLang="en-US" b="1" dirty="0" smtClean="0"/>
            <a:t> </a:t>
          </a:r>
          <a:r>
            <a:rPr lang="en-US" altLang="ko-KR" b="1" dirty="0" smtClean="0"/>
            <a:t>– Time to Peak Torque</a:t>
          </a:r>
          <a:endParaRPr lang="ko-KR" altLang="en-US" dirty="0"/>
        </a:p>
      </dgm:t>
    </dgm:pt>
    <dgm:pt modelId="{467C8737-3DFB-4396-BE26-31890B6DE4A6}" type="parTrans" cxnId="{3395FEF1-DA89-4440-9F65-0F4078E9B7AF}">
      <dgm:prSet/>
      <dgm:spPr/>
      <dgm:t>
        <a:bodyPr/>
        <a:lstStyle/>
        <a:p>
          <a:pPr latinLnBrk="1"/>
          <a:endParaRPr lang="ko-KR" altLang="en-US"/>
        </a:p>
      </dgm:t>
    </dgm:pt>
    <dgm:pt modelId="{C9EC7F9D-F8F5-451B-A058-F02D9E733E58}" type="sibTrans" cxnId="{3395FEF1-DA89-4440-9F65-0F4078E9B7AF}">
      <dgm:prSet/>
      <dgm:spPr/>
      <dgm:t>
        <a:bodyPr/>
        <a:lstStyle/>
        <a:p>
          <a:pPr latinLnBrk="1"/>
          <a:endParaRPr lang="ko-KR" altLang="en-US"/>
        </a:p>
      </dgm:t>
    </dgm:pt>
    <dgm:pt modelId="{7BD867C7-4272-4936-A5C4-ECBA39186A55}">
      <dgm:prSet phldrT="[텍스트]"/>
      <dgm:spPr>
        <a:ln>
          <a:solidFill>
            <a:srgbClr val="C00000"/>
          </a:solidFill>
        </a:ln>
      </dgm:spPr>
      <dgm:t>
        <a:bodyPr/>
        <a:lstStyle/>
        <a:p>
          <a:pPr latinLnBrk="1"/>
          <a:endParaRPr lang="ko-KR" altLang="en-US" dirty="0"/>
        </a:p>
      </dgm:t>
    </dgm:pt>
    <dgm:pt modelId="{83676F89-847A-4625-9B3A-6B77F96628AB}" type="parTrans" cxnId="{9E11B1A0-F669-461B-9722-55D1FB8D588D}">
      <dgm:prSet/>
      <dgm:spPr/>
      <dgm:t>
        <a:bodyPr/>
        <a:lstStyle/>
        <a:p>
          <a:pPr latinLnBrk="1"/>
          <a:endParaRPr lang="ko-KR" altLang="en-US"/>
        </a:p>
      </dgm:t>
    </dgm:pt>
    <dgm:pt modelId="{61874C00-A9BC-4E6A-B6DB-357E63133C11}" type="sibTrans" cxnId="{9E11B1A0-F669-461B-9722-55D1FB8D588D}">
      <dgm:prSet/>
      <dgm:spPr/>
      <dgm:t>
        <a:bodyPr/>
        <a:lstStyle/>
        <a:p>
          <a:pPr latinLnBrk="1"/>
          <a:endParaRPr lang="ko-KR" altLang="en-US"/>
        </a:p>
      </dgm:t>
    </dgm:pt>
    <dgm:pt modelId="{DBFB9F7A-1649-4534-ACBD-31B148C60529}">
      <dgm:prSet phldrT="[텍스트]"/>
      <dgm:spPr>
        <a:ln>
          <a:solidFill>
            <a:srgbClr val="C00000"/>
          </a:solidFill>
        </a:ln>
      </dgm:spPr>
      <dgm:t>
        <a:bodyPr/>
        <a:lstStyle/>
        <a:p>
          <a:pPr latinLnBrk="1"/>
          <a:endParaRPr lang="ko-KR" altLang="en-US" dirty="0"/>
        </a:p>
      </dgm:t>
    </dgm:pt>
    <dgm:pt modelId="{86185C39-B5B8-4B48-BAD8-564C7A05AF6D}" type="parTrans" cxnId="{C0482E50-3E99-4462-9151-F457289EBBA7}">
      <dgm:prSet/>
      <dgm:spPr/>
      <dgm:t>
        <a:bodyPr/>
        <a:lstStyle/>
        <a:p>
          <a:pPr latinLnBrk="1"/>
          <a:endParaRPr lang="ko-KR" altLang="en-US"/>
        </a:p>
      </dgm:t>
    </dgm:pt>
    <dgm:pt modelId="{6A9D1890-72F9-4218-8D9E-9713AD06702F}" type="sibTrans" cxnId="{C0482E50-3E99-4462-9151-F457289EBBA7}">
      <dgm:prSet/>
      <dgm:spPr/>
      <dgm:t>
        <a:bodyPr/>
        <a:lstStyle/>
        <a:p>
          <a:pPr latinLnBrk="1"/>
          <a:endParaRPr lang="ko-KR" altLang="en-US"/>
        </a:p>
      </dgm:t>
    </dgm:pt>
    <dgm:pt modelId="{25D291AA-139A-4A00-B998-4D502CB8ECE0}">
      <dgm:prSet phldrT="[텍스트]"/>
      <dgm:spPr>
        <a:ln>
          <a:solidFill>
            <a:srgbClr val="C00000"/>
          </a:solidFill>
        </a:ln>
      </dgm:spPr>
      <dgm:t>
        <a:bodyPr/>
        <a:lstStyle/>
        <a:p>
          <a:pPr latinLnBrk="1"/>
          <a:endParaRPr lang="ko-KR" altLang="en-US" dirty="0"/>
        </a:p>
      </dgm:t>
    </dgm:pt>
    <dgm:pt modelId="{A2810E93-B731-45DA-A4CE-8FBE00DEA766}" type="parTrans" cxnId="{362A6AD3-E507-4E5D-954C-6DC73CFA2DFA}">
      <dgm:prSet/>
      <dgm:spPr/>
      <dgm:t>
        <a:bodyPr/>
        <a:lstStyle/>
        <a:p>
          <a:pPr latinLnBrk="1"/>
          <a:endParaRPr lang="ko-KR" altLang="en-US"/>
        </a:p>
      </dgm:t>
    </dgm:pt>
    <dgm:pt modelId="{8176508B-EA65-4951-9DAF-337C7C15693E}" type="sibTrans" cxnId="{362A6AD3-E507-4E5D-954C-6DC73CFA2DFA}">
      <dgm:prSet/>
      <dgm:spPr/>
      <dgm:t>
        <a:bodyPr/>
        <a:lstStyle/>
        <a:p>
          <a:pPr latinLnBrk="1"/>
          <a:endParaRPr lang="ko-KR" altLang="en-US"/>
        </a:p>
      </dgm:t>
    </dgm:pt>
    <dgm:pt modelId="{C5F1355D-B4A1-49FE-9A6C-16D73EFE4225}">
      <dgm:prSet phldrT="[텍스트]"/>
      <dgm:spPr>
        <a:ln>
          <a:solidFill>
            <a:srgbClr val="C00000"/>
          </a:solidFill>
        </a:ln>
      </dgm:spPr>
      <dgm:t>
        <a:bodyPr/>
        <a:lstStyle/>
        <a:p>
          <a:pPr latinLnBrk="1"/>
          <a:endParaRPr lang="ko-KR" altLang="en-US" dirty="0"/>
        </a:p>
      </dgm:t>
    </dgm:pt>
    <dgm:pt modelId="{D915BF37-E233-4DBF-851B-790942E46573}" type="parTrans" cxnId="{2A33BCE8-FA3D-4762-8034-0AA6EFE038B8}">
      <dgm:prSet/>
      <dgm:spPr/>
      <dgm:t>
        <a:bodyPr/>
        <a:lstStyle/>
        <a:p>
          <a:pPr latinLnBrk="1"/>
          <a:endParaRPr lang="ko-KR" altLang="en-US"/>
        </a:p>
      </dgm:t>
    </dgm:pt>
    <dgm:pt modelId="{D7B06506-AD9F-44C7-8AFA-FC6CAAF5EAF4}" type="sibTrans" cxnId="{2A33BCE8-FA3D-4762-8034-0AA6EFE038B8}">
      <dgm:prSet/>
      <dgm:spPr/>
      <dgm:t>
        <a:bodyPr/>
        <a:lstStyle/>
        <a:p>
          <a:pPr latinLnBrk="1"/>
          <a:endParaRPr lang="ko-KR" altLang="en-US"/>
        </a:p>
      </dgm:t>
    </dgm:pt>
    <dgm:pt modelId="{06EB294B-988C-487D-9F09-8F2AEA97926F}">
      <dgm:prSet phldrT="[텍스트]"/>
      <dgm:spPr>
        <a:ln>
          <a:solidFill>
            <a:srgbClr val="C00000"/>
          </a:solidFill>
        </a:ln>
      </dgm:spPr>
      <dgm:t>
        <a:bodyPr/>
        <a:lstStyle/>
        <a:p>
          <a:pPr latinLnBrk="1"/>
          <a:endParaRPr lang="ko-KR" altLang="en-US" dirty="0"/>
        </a:p>
      </dgm:t>
    </dgm:pt>
    <dgm:pt modelId="{98B97AF9-9E5B-499C-91EB-36DFE855EDD6}" type="parTrans" cxnId="{575DFC91-D681-45C6-AE3A-F5D7B4BD25E7}">
      <dgm:prSet/>
      <dgm:spPr/>
      <dgm:t>
        <a:bodyPr/>
        <a:lstStyle/>
        <a:p>
          <a:pPr latinLnBrk="1"/>
          <a:endParaRPr lang="ko-KR" altLang="en-US"/>
        </a:p>
      </dgm:t>
    </dgm:pt>
    <dgm:pt modelId="{75DEF119-C6EE-4650-8DD9-D90BCFBD55A6}" type="sibTrans" cxnId="{575DFC91-D681-45C6-AE3A-F5D7B4BD25E7}">
      <dgm:prSet/>
      <dgm:spPr/>
      <dgm:t>
        <a:bodyPr/>
        <a:lstStyle/>
        <a:p>
          <a:pPr latinLnBrk="1"/>
          <a:endParaRPr lang="ko-KR" altLang="en-US"/>
        </a:p>
      </dgm:t>
    </dgm:pt>
    <dgm:pt modelId="{8D902FB0-CF4C-4254-B707-AA3AB67C8813}">
      <dgm:prSet phldrT="[텍스트]"/>
      <dgm:spPr>
        <a:ln>
          <a:solidFill>
            <a:srgbClr val="C00000"/>
          </a:solidFill>
        </a:ln>
      </dgm:spPr>
      <dgm:t>
        <a:bodyPr/>
        <a:lstStyle/>
        <a:p>
          <a:pPr latinLnBrk="1"/>
          <a:endParaRPr lang="ko-KR" altLang="en-US" dirty="0"/>
        </a:p>
      </dgm:t>
    </dgm:pt>
    <dgm:pt modelId="{A9EC285A-A163-4F1B-BC34-3FC38873C093}" type="parTrans" cxnId="{F9EE97FF-A279-413D-8BD4-CB2E90BEE96F}">
      <dgm:prSet/>
      <dgm:spPr/>
      <dgm:t>
        <a:bodyPr/>
        <a:lstStyle/>
        <a:p>
          <a:pPr latinLnBrk="1"/>
          <a:endParaRPr lang="ko-KR" altLang="en-US"/>
        </a:p>
      </dgm:t>
    </dgm:pt>
    <dgm:pt modelId="{7DC2FD3E-0211-4513-B0C3-CA8872C46BC4}" type="sibTrans" cxnId="{F9EE97FF-A279-413D-8BD4-CB2E90BEE96F}">
      <dgm:prSet/>
      <dgm:spPr/>
      <dgm:t>
        <a:bodyPr/>
        <a:lstStyle/>
        <a:p>
          <a:pPr latinLnBrk="1"/>
          <a:endParaRPr lang="ko-KR" altLang="en-US"/>
        </a:p>
      </dgm:t>
    </dgm:pt>
    <dgm:pt modelId="{358A096A-5B34-45F8-9044-A33254012156}" type="pres">
      <dgm:prSet presAssocID="{A58281AE-9890-408D-93A2-6D23F604405C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A1FC459A-BEF8-4F7E-B770-C43FC4793C2C}" type="pres">
      <dgm:prSet presAssocID="{21FBECD9-40DE-4138-A40A-E6B869BF1DD6}" presName="parentLin" presStyleCnt="0"/>
      <dgm:spPr/>
    </dgm:pt>
    <dgm:pt modelId="{66CDA332-C269-4442-9FC1-4B4BEA45C176}" type="pres">
      <dgm:prSet presAssocID="{21FBECD9-40DE-4138-A40A-E6B869BF1DD6}" presName="parentLeftMargin" presStyleLbl="node1" presStyleIdx="0" presStyleCnt="2"/>
      <dgm:spPr/>
      <dgm:t>
        <a:bodyPr/>
        <a:lstStyle/>
        <a:p>
          <a:pPr latinLnBrk="1"/>
          <a:endParaRPr lang="ko-KR" altLang="en-US"/>
        </a:p>
      </dgm:t>
    </dgm:pt>
    <dgm:pt modelId="{DC02B2D2-B24A-4101-AFEB-F800F3EA933C}" type="pres">
      <dgm:prSet presAssocID="{21FBECD9-40DE-4138-A40A-E6B869BF1DD6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5D86B2C7-4849-4B6E-9C41-CD185D756A49}" type="pres">
      <dgm:prSet presAssocID="{21FBECD9-40DE-4138-A40A-E6B869BF1DD6}" presName="negativeSpace" presStyleCnt="0"/>
      <dgm:spPr/>
    </dgm:pt>
    <dgm:pt modelId="{5CFB7EFB-3491-4684-B495-2F90AA3E7FEF}" type="pres">
      <dgm:prSet presAssocID="{21FBECD9-40DE-4138-A40A-E6B869BF1DD6}" presName="childText" presStyleLbl="conFgAcc1" presStyleIdx="0" presStyleCnt="2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72682F7A-A1CC-4105-979E-9EE4E03A4BCB}" type="pres">
      <dgm:prSet presAssocID="{254FD0E6-F1B5-40C6-9383-06CB2BE9D2FA}" presName="spaceBetweenRectangles" presStyleCnt="0"/>
      <dgm:spPr/>
    </dgm:pt>
    <dgm:pt modelId="{7B2F4D7E-855B-41FC-98F7-8E8D2C3BEF9C}" type="pres">
      <dgm:prSet presAssocID="{763BC72E-7E08-40DE-B477-C8D7F12DE1E8}" presName="parentLin" presStyleCnt="0"/>
      <dgm:spPr/>
    </dgm:pt>
    <dgm:pt modelId="{D233FF3E-5F6F-4CA8-BF33-5AA5CC9B3DCE}" type="pres">
      <dgm:prSet presAssocID="{763BC72E-7E08-40DE-B477-C8D7F12DE1E8}" presName="parentLeftMargin" presStyleLbl="node1" presStyleIdx="0" presStyleCnt="2"/>
      <dgm:spPr/>
      <dgm:t>
        <a:bodyPr/>
        <a:lstStyle/>
        <a:p>
          <a:pPr latinLnBrk="1"/>
          <a:endParaRPr lang="ko-KR" altLang="en-US"/>
        </a:p>
      </dgm:t>
    </dgm:pt>
    <dgm:pt modelId="{D7862049-3EFC-46FE-B6DA-FD1402D164CE}" type="pres">
      <dgm:prSet presAssocID="{763BC72E-7E08-40DE-B477-C8D7F12DE1E8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E147BEDD-F1D4-4ADB-A743-9692CFC2DECA}" type="pres">
      <dgm:prSet presAssocID="{763BC72E-7E08-40DE-B477-C8D7F12DE1E8}" presName="negativeSpace" presStyleCnt="0"/>
      <dgm:spPr/>
    </dgm:pt>
    <dgm:pt modelId="{ABF37169-02C7-455A-92DA-6FEFC979FB2A}" type="pres">
      <dgm:prSet presAssocID="{763BC72E-7E08-40DE-B477-C8D7F12DE1E8}" presName="childText" presStyleLbl="conFgAcc1" presStyleIdx="1" presStyleCnt="2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</dgm:ptLst>
  <dgm:cxnLst>
    <dgm:cxn modelId="{DFAE33AC-EC91-434A-A388-591A1483C463}" type="presOf" srcId="{1B996F2B-7A20-474C-9BD3-8A38D61DB671}" destId="{5CFB7EFB-3491-4684-B495-2F90AA3E7FEF}" srcOrd="0" destOrd="4" presId="urn:microsoft.com/office/officeart/2005/8/layout/list1"/>
    <dgm:cxn modelId="{A5A1C2C0-6E20-4444-AABA-E7B94EA21D3A}" type="presOf" srcId="{C5F1355D-B4A1-49FE-9A6C-16D73EFE4225}" destId="{ABF37169-02C7-455A-92DA-6FEFC979FB2A}" srcOrd="0" destOrd="3" presId="urn:microsoft.com/office/officeart/2005/8/layout/list1"/>
    <dgm:cxn modelId="{434D07B7-21F9-430E-AD31-D7CD5D0A65A6}" type="presOf" srcId="{DBFB9F7A-1649-4534-ACBD-31B148C60529}" destId="{ABF37169-02C7-455A-92DA-6FEFC979FB2A}" srcOrd="0" destOrd="1" presId="urn:microsoft.com/office/officeart/2005/8/layout/list1"/>
    <dgm:cxn modelId="{A1A0713E-3170-495D-9F43-C012A4C937E1}" type="presOf" srcId="{A58281AE-9890-408D-93A2-6D23F604405C}" destId="{358A096A-5B34-45F8-9044-A33254012156}" srcOrd="0" destOrd="0" presId="urn:microsoft.com/office/officeart/2005/8/layout/list1"/>
    <dgm:cxn modelId="{3395FEF1-DA89-4440-9F65-0F4078E9B7AF}" srcId="{A58281AE-9890-408D-93A2-6D23F604405C}" destId="{763BC72E-7E08-40DE-B477-C8D7F12DE1E8}" srcOrd="1" destOrd="0" parTransId="{467C8737-3DFB-4396-BE26-31890B6DE4A6}" sibTransId="{C9EC7F9D-F8F5-451B-A058-F02D9E733E58}"/>
    <dgm:cxn modelId="{F4DC9E73-A992-40E4-B33B-908D86580E01}" type="presOf" srcId="{35FE6D0C-CC16-4028-A719-431614002AAF}" destId="{5CFB7EFB-3491-4684-B495-2F90AA3E7FEF}" srcOrd="0" destOrd="0" presId="urn:microsoft.com/office/officeart/2005/8/layout/list1"/>
    <dgm:cxn modelId="{9E11B1A0-F669-461B-9722-55D1FB8D588D}" srcId="{763BC72E-7E08-40DE-B477-C8D7F12DE1E8}" destId="{7BD867C7-4272-4936-A5C4-ECBA39186A55}" srcOrd="0" destOrd="0" parTransId="{83676F89-847A-4625-9B3A-6B77F96628AB}" sibTransId="{61874C00-A9BC-4E6A-B6DB-357E63133C11}"/>
    <dgm:cxn modelId="{E95F442B-35C5-460F-8997-72114BD3CC67}" type="presOf" srcId="{0C12EBF1-DA8D-4DE7-961B-8597C6EA6C1F}" destId="{5CFB7EFB-3491-4684-B495-2F90AA3E7FEF}" srcOrd="0" destOrd="2" presId="urn:microsoft.com/office/officeart/2005/8/layout/list1"/>
    <dgm:cxn modelId="{68BFE7B8-87F3-4D8D-95E5-F06A057ED426}" type="presOf" srcId="{763BC72E-7E08-40DE-B477-C8D7F12DE1E8}" destId="{D233FF3E-5F6F-4CA8-BF33-5AA5CC9B3DCE}" srcOrd="0" destOrd="0" presId="urn:microsoft.com/office/officeart/2005/8/layout/list1"/>
    <dgm:cxn modelId="{B378FE21-B717-4600-87FA-7CE1DFA84CCA}" srcId="{A58281AE-9890-408D-93A2-6D23F604405C}" destId="{21FBECD9-40DE-4138-A40A-E6B869BF1DD6}" srcOrd="0" destOrd="0" parTransId="{53D2046B-1FB3-4D84-BAD5-BDA96D8F515E}" sibTransId="{254FD0E6-F1B5-40C6-9383-06CB2BE9D2FA}"/>
    <dgm:cxn modelId="{2A33BCE8-FA3D-4762-8034-0AA6EFE038B8}" srcId="{763BC72E-7E08-40DE-B477-C8D7F12DE1E8}" destId="{C5F1355D-B4A1-49FE-9A6C-16D73EFE4225}" srcOrd="3" destOrd="0" parTransId="{D915BF37-E233-4DBF-851B-790942E46573}" sibTransId="{D7B06506-AD9F-44C7-8AFA-FC6CAAF5EAF4}"/>
    <dgm:cxn modelId="{C831FA20-9805-4D59-8616-C8DF98114226}" type="presOf" srcId="{25D291AA-139A-4A00-B998-4D502CB8ECE0}" destId="{ABF37169-02C7-455A-92DA-6FEFC979FB2A}" srcOrd="0" destOrd="2" presId="urn:microsoft.com/office/officeart/2005/8/layout/list1"/>
    <dgm:cxn modelId="{1F304208-EC75-47AB-B27F-C46FA6C7E8BB}" type="presOf" srcId="{70E89AB8-CEE2-4FE4-B0C0-9B31DFC36891}" destId="{5CFB7EFB-3491-4684-B495-2F90AA3E7FEF}" srcOrd="0" destOrd="5" presId="urn:microsoft.com/office/officeart/2005/8/layout/list1"/>
    <dgm:cxn modelId="{F2010E82-079E-44B5-97A6-04759F8DF61B}" type="presOf" srcId="{0823A7DB-CD93-4778-86E8-F32E3C908351}" destId="{5CFB7EFB-3491-4684-B495-2F90AA3E7FEF}" srcOrd="0" destOrd="1" presId="urn:microsoft.com/office/officeart/2005/8/layout/list1"/>
    <dgm:cxn modelId="{362A6AD3-E507-4E5D-954C-6DC73CFA2DFA}" srcId="{763BC72E-7E08-40DE-B477-C8D7F12DE1E8}" destId="{25D291AA-139A-4A00-B998-4D502CB8ECE0}" srcOrd="2" destOrd="0" parTransId="{A2810E93-B731-45DA-A4CE-8FBE00DEA766}" sibTransId="{8176508B-EA65-4951-9DAF-337C7C15693E}"/>
    <dgm:cxn modelId="{D1B0284F-FCBC-4F98-A1D6-B1A45E941E6F}" type="presOf" srcId="{8D902FB0-CF4C-4254-B707-AA3AB67C8813}" destId="{5CFB7EFB-3491-4684-B495-2F90AA3E7FEF}" srcOrd="0" destOrd="3" presId="urn:microsoft.com/office/officeart/2005/8/layout/list1"/>
    <dgm:cxn modelId="{74A5BD99-4475-4D78-BB17-4AADD8C99022}" type="presOf" srcId="{21FBECD9-40DE-4138-A40A-E6B869BF1DD6}" destId="{66CDA332-C269-4442-9FC1-4B4BEA45C176}" srcOrd="0" destOrd="0" presId="urn:microsoft.com/office/officeart/2005/8/layout/list1"/>
    <dgm:cxn modelId="{B4D70214-8278-45F0-A389-EF22269FFB06}" srcId="{21FBECD9-40DE-4138-A40A-E6B869BF1DD6}" destId="{0823A7DB-CD93-4778-86E8-F32E3C908351}" srcOrd="1" destOrd="0" parTransId="{6698E9C3-77FF-41C1-BB7D-A36EC4B78E30}" sibTransId="{164EB115-FF1D-4082-82D7-8D757D2B8AEE}"/>
    <dgm:cxn modelId="{7716CFA6-4031-46E0-86CB-797B9D548020}" srcId="{21FBECD9-40DE-4138-A40A-E6B869BF1DD6}" destId="{70E89AB8-CEE2-4FE4-B0C0-9B31DFC36891}" srcOrd="5" destOrd="0" parTransId="{82D9DEB9-2027-4931-903A-709EA7178EEF}" sibTransId="{3AC2BBE4-A458-4CC4-9EF0-F8E2C7AF460D}"/>
    <dgm:cxn modelId="{FFC6C0B4-09C7-4F36-B376-2B48889AD6C9}" type="presOf" srcId="{7BD867C7-4272-4936-A5C4-ECBA39186A55}" destId="{ABF37169-02C7-455A-92DA-6FEFC979FB2A}" srcOrd="0" destOrd="0" presId="urn:microsoft.com/office/officeart/2005/8/layout/list1"/>
    <dgm:cxn modelId="{71847369-FC24-4855-A355-3FCEB02927D3}" srcId="{21FBECD9-40DE-4138-A40A-E6B869BF1DD6}" destId="{0C12EBF1-DA8D-4DE7-961B-8597C6EA6C1F}" srcOrd="2" destOrd="0" parTransId="{2C9D4548-98DB-4672-9362-9AD0C077040F}" sibTransId="{1B9D6891-B4FC-4631-9AD6-CCD0CB037A50}"/>
    <dgm:cxn modelId="{C0482E50-3E99-4462-9151-F457289EBBA7}" srcId="{763BC72E-7E08-40DE-B477-C8D7F12DE1E8}" destId="{DBFB9F7A-1649-4534-ACBD-31B148C60529}" srcOrd="1" destOrd="0" parTransId="{86185C39-B5B8-4B48-BAD8-564C7A05AF6D}" sibTransId="{6A9D1890-72F9-4218-8D9E-9713AD06702F}"/>
    <dgm:cxn modelId="{D3EA8278-7831-4EC8-99F7-D0921EFF1246}" type="presOf" srcId="{06EB294B-988C-487D-9F09-8F2AEA97926F}" destId="{ABF37169-02C7-455A-92DA-6FEFC979FB2A}" srcOrd="0" destOrd="4" presId="urn:microsoft.com/office/officeart/2005/8/layout/list1"/>
    <dgm:cxn modelId="{F9EE97FF-A279-413D-8BD4-CB2E90BEE96F}" srcId="{21FBECD9-40DE-4138-A40A-E6B869BF1DD6}" destId="{8D902FB0-CF4C-4254-B707-AA3AB67C8813}" srcOrd="3" destOrd="0" parTransId="{A9EC285A-A163-4F1B-BC34-3FC38873C093}" sibTransId="{7DC2FD3E-0211-4513-B0C3-CA8872C46BC4}"/>
    <dgm:cxn modelId="{0F35724C-1E86-4D57-94CA-8F87F5F8E8A4}" type="presOf" srcId="{763BC72E-7E08-40DE-B477-C8D7F12DE1E8}" destId="{D7862049-3EFC-46FE-B6DA-FD1402D164CE}" srcOrd="1" destOrd="0" presId="urn:microsoft.com/office/officeart/2005/8/layout/list1"/>
    <dgm:cxn modelId="{575DFC91-D681-45C6-AE3A-F5D7B4BD25E7}" srcId="{763BC72E-7E08-40DE-B477-C8D7F12DE1E8}" destId="{06EB294B-988C-487D-9F09-8F2AEA97926F}" srcOrd="4" destOrd="0" parTransId="{98B97AF9-9E5B-499C-91EB-36DFE855EDD6}" sibTransId="{75DEF119-C6EE-4650-8DD9-D90BCFBD55A6}"/>
    <dgm:cxn modelId="{A30C3836-7089-4146-B927-F05495A0159E}" srcId="{21FBECD9-40DE-4138-A40A-E6B869BF1DD6}" destId="{1B996F2B-7A20-474C-9BD3-8A38D61DB671}" srcOrd="4" destOrd="0" parTransId="{65A562C5-C158-4344-BB7B-BA010EB42AD7}" sibTransId="{F069D37E-B5E2-4FB7-AA9B-004672D9E78E}"/>
    <dgm:cxn modelId="{C653A17A-C39E-44DB-AD3F-49E4C6066B64}" type="presOf" srcId="{21FBECD9-40DE-4138-A40A-E6B869BF1DD6}" destId="{DC02B2D2-B24A-4101-AFEB-F800F3EA933C}" srcOrd="1" destOrd="0" presId="urn:microsoft.com/office/officeart/2005/8/layout/list1"/>
    <dgm:cxn modelId="{18D79B11-7741-483F-8714-A758F6D8525A}" srcId="{21FBECD9-40DE-4138-A40A-E6B869BF1DD6}" destId="{35FE6D0C-CC16-4028-A719-431614002AAF}" srcOrd="0" destOrd="0" parTransId="{DC86B2F6-8E2E-4A0E-AE6F-553D44AE6B8C}" sibTransId="{383AE85F-3EE8-4276-B5E1-0A2F446E712C}"/>
    <dgm:cxn modelId="{06885E84-D007-4387-A13B-6E467772DBF5}" type="presParOf" srcId="{358A096A-5B34-45F8-9044-A33254012156}" destId="{A1FC459A-BEF8-4F7E-B770-C43FC4793C2C}" srcOrd="0" destOrd="0" presId="urn:microsoft.com/office/officeart/2005/8/layout/list1"/>
    <dgm:cxn modelId="{2AAB8A6E-3156-420B-BDF9-155EAFC826DB}" type="presParOf" srcId="{A1FC459A-BEF8-4F7E-B770-C43FC4793C2C}" destId="{66CDA332-C269-4442-9FC1-4B4BEA45C176}" srcOrd="0" destOrd="0" presId="urn:microsoft.com/office/officeart/2005/8/layout/list1"/>
    <dgm:cxn modelId="{2EE842EC-A332-4AA1-A3F7-BB0F3143F017}" type="presParOf" srcId="{A1FC459A-BEF8-4F7E-B770-C43FC4793C2C}" destId="{DC02B2D2-B24A-4101-AFEB-F800F3EA933C}" srcOrd="1" destOrd="0" presId="urn:microsoft.com/office/officeart/2005/8/layout/list1"/>
    <dgm:cxn modelId="{5132A9C0-BF77-4A36-980F-8B3F200C52CA}" type="presParOf" srcId="{358A096A-5B34-45F8-9044-A33254012156}" destId="{5D86B2C7-4849-4B6E-9C41-CD185D756A49}" srcOrd="1" destOrd="0" presId="urn:microsoft.com/office/officeart/2005/8/layout/list1"/>
    <dgm:cxn modelId="{E3DB908B-8AB1-4975-823D-53554F69657E}" type="presParOf" srcId="{358A096A-5B34-45F8-9044-A33254012156}" destId="{5CFB7EFB-3491-4684-B495-2F90AA3E7FEF}" srcOrd="2" destOrd="0" presId="urn:microsoft.com/office/officeart/2005/8/layout/list1"/>
    <dgm:cxn modelId="{4D712DB0-D949-436A-B936-545AF17B6703}" type="presParOf" srcId="{358A096A-5B34-45F8-9044-A33254012156}" destId="{72682F7A-A1CC-4105-979E-9EE4E03A4BCB}" srcOrd="3" destOrd="0" presId="urn:microsoft.com/office/officeart/2005/8/layout/list1"/>
    <dgm:cxn modelId="{FCD24D28-0440-4B2A-ACFB-1201944011E8}" type="presParOf" srcId="{358A096A-5B34-45F8-9044-A33254012156}" destId="{7B2F4D7E-855B-41FC-98F7-8E8D2C3BEF9C}" srcOrd="4" destOrd="0" presId="urn:microsoft.com/office/officeart/2005/8/layout/list1"/>
    <dgm:cxn modelId="{55504583-DF0C-4E56-8677-C9F2FD4AB33C}" type="presParOf" srcId="{7B2F4D7E-855B-41FC-98F7-8E8D2C3BEF9C}" destId="{D233FF3E-5F6F-4CA8-BF33-5AA5CC9B3DCE}" srcOrd="0" destOrd="0" presId="urn:microsoft.com/office/officeart/2005/8/layout/list1"/>
    <dgm:cxn modelId="{C2972777-78E5-46E2-876B-68C884C5A4D8}" type="presParOf" srcId="{7B2F4D7E-855B-41FC-98F7-8E8D2C3BEF9C}" destId="{D7862049-3EFC-46FE-B6DA-FD1402D164CE}" srcOrd="1" destOrd="0" presId="urn:microsoft.com/office/officeart/2005/8/layout/list1"/>
    <dgm:cxn modelId="{147DFDA0-258F-4DA8-923E-4608A057CF67}" type="presParOf" srcId="{358A096A-5B34-45F8-9044-A33254012156}" destId="{E147BEDD-F1D4-4ADB-A743-9692CFC2DECA}" srcOrd="5" destOrd="0" presId="urn:microsoft.com/office/officeart/2005/8/layout/list1"/>
    <dgm:cxn modelId="{FF9328AD-5AC1-4D64-A435-C20FD1B65827}" type="presParOf" srcId="{358A096A-5B34-45F8-9044-A33254012156}" destId="{ABF37169-02C7-455A-92DA-6FEFC979FB2A}" srcOrd="6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A58281AE-9890-408D-93A2-6D23F604405C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pPr latinLnBrk="1"/>
          <a:endParaRPr lang="ko-KR" altLang="en-US"/>
        </a:p>
      </dgm:t>
    </dgm:pt>
    <dgm:pt modelId="{21FBECD9-40DE-4138-A40A-E6B869BF1DD6}">
      <dgm:prSet phldrT="[텍스트]"/>
      <dgm:spPr>
        <a:solidFill>
          <a:srgbClr val="C00000"/>
        </a:solidFill>
      </dgm:spPr>
      <dgm:t>
        <a:bodyPr/>
        <a:lstStyle/>
        <a:p>
          <a:pPr latinLnBrk="1"/>
          <a:r>
            <a:rPr lang="ko-KR" altLang="en-US" b="1" dirty="0" err="1" smtClean="0"/>
            <a:t>슬관절을</a:t>
          </a:r>
          <a:r>
            <a:rPr lang="ko-KR" altLang="en-US" b="1" dirty="0" smtClean="0"/>
            <a:t> 기준으로 하는 </a:t>
          </a:r>
          <a:r>
            <a:rPr lang="ko-KR" altLang="en-US" b="1" dirty="0" err="1" smtClean="0"/>
            <a:t>등속성</a:t>
          </a:r>
          <a:r>
            <a:rPr lang="ko-KR" altLang="en-US" b="1" dirty="0" smtClean="0"/>
            <a:t> </a:t>
          </a:r>
          <a:r>
            <a:rPr lang="ko-KR" altLang="en-US" b="1" dirty="0" err="1" smtClean="0"/>
            <a:t>굴근력</a:t>
          </a:r>
          <a:r>
            <a:rPr lang="ko-KR" altLang="en-US" b="1" dirty="0" smtClean="0"/>
            <a:t> </a:t>
          </a:r>
          <a:r>
            <a:rPr lang="en-US" altLang="ko-KR" b="1" dirty="0" smtClean="0"/>
            <a:t>- Peak Torque</a:t>
          </a:r>
          <a:endParaRPr lang="ko-KR" altLang="en-US" b="1" dirty="0"/>
        </a:p>
      </dgm:t>
    </dgm:pt>
    <dgm:pt modelId="{53D2046B-1FB3-4D84-BAD5-BDA96D8F515E}" type="parTrans" cxnId="{B378FE21-B717-4600-87FA-7CE1DFA84CCA}">
      <dgm:prSet/>
      <dgm:spPr/>
      <dgm:t>
        <a:bodyPr/>
        <a:lstStyle/>
        <a:p>
          <a:pPr latinLnBrk="1"/>
          <a:endParaRPr lang="ko-KR" altLang="en-US"/>
        </a:p>
      </dgm:t>
    </dgm:pt>
    <dgm:pt modelId="{254FD0E6-F1B5-40C6-9383-06CB2BE9D2FA}" type="sibTrans" cxnId="{B378FE21-B717-4600-87FA-7CE1DFA84CCA}">
      <dgm:prSet/>
      <dgm:spPr/>
      <dgm:t>
        <a:bodyPr/>
        <a:lstStyle/>
        <a:p>
          <a:pPr latinLnBrk="1"/>
          <a:endParaRPr lang="ko-KR" altLang="en-US"/>
        </a:p>
      </dgm:t>
    </dgm:pt>
    <dgm:pt modelId="{7503E14E-820F-49BC-AC2A-1C8CA72F09C4}">
      <dgm:prSet phldrT="[텍스트]"/>
      <dgm:spPr>
        <a:ln>
          <a:solidFill>
            <a:srgbClr val="C00000"/>
          </a:solidFill>
        </a:ln>
      </dgm:spPr>
      <dgm:t>
        <a:bodyPr/>
        <a:lstStyle/>
        <a:p>
          <a:pPr latinLnBrk="1"/>
          <a:endParaRPr lang="ko-KR" altLang="en-US" dirty="0"/>
        </a:p>
      </dgm:t>
    </dgm:pt>
    <dgm:pt modelId="{DFB77622-3C9F-47FB-BE91-77424184C2BE}" type="parTrans" cxnId="{BE9B458B-857E-48D2-9C5D-4A83D9449929}">
      <dgm:prSet/>
      <dgm:spPr/>
      <dgm:t>
        <a:bodyPr/>
        <a:lstStyle/>
        <a:p>
          <a:pPr latinLnBrk="1"/>
          <a:endParaRPr lang="ko-KR" altLang="en-US"/>
        </a:p>
      </dgm:t>
    </dgm:pt>
    <dgm:pt modelId="{E01D186B-1B46-4574-9C2A-196B29BC31A9}" type="sibTrans" cxnId="{BE9B458B-857E-48D2-9C5D-4A83D9449929}">
      <dgm:prSet/>
      <dgm:spPr/>
      <dgm:t>
        <a:bodyPr/>
        <a:lstStyle/>
        <a:p>
          <a:pPr latinLnBrk="1"/>
          <a:endParaRPr lang="ko-KR" altLang="en-US"/>
        </a:p>
      </dgm:t>
    </dgm:pt>
    <dgm:pt modelId="{35FE6D0C-CC16-4028-A719-431614002AAF}">
      <dgm:prSet phldrT="[텍스트]"/>
      <dgm:spPr>
        <a:ln>
          <a:solidFill>
            <a:srgbClr val="C00000"/>
          </a:solidFill>
        </a:ln>
      </dgm:spPr>
      <dgm:t>
        <a:bodyPr/>
        <a:lstStyle/>
        <a:p>
          <a:pPr latinLnBrk="1"/>
          <a:endParaRPr lang="ko-KR" altLang="en-US" dirty="0"/>
        </a:p>
      </dgm:t>
    </dgm:pt>
    <dgm:pt modelId="{DC86B2F6-8E2E-4A0E-AE6F-553D44AE6B8C}" type="parTrans" cxnId="{18D79B11-7741-483F-8714-A758F6D8525A}">
      <dgm:prSet/>
      <dgm:spPr/>
      <dgm:t>
        <a:bodyPr/>
        <a:lstStyle/>
        <a:p>
          <a:pPr latinLnBrk="1"/>
          <a:endParaRPr lang="ko-KR" altLang="en-US"/>
        </a:p>
      </dgm:t>
    </dgm:pt>
    <dgm:pt modelId="{383AE85F-3EE8-4276-B5E1-0A2F446E712C}" type="sibTrans" cxnId="{18D79B11-7741-483F-8714-A758F6D8525A}">
      <dgm:prSet/>
      <dgm:spPr/>
      <dgm:t>
        <a:bodyPr/>
        <a:lstStyle/>
        <a:p>
          <a:pPr latinLnBrk="1"/>
          <a:endParaRPr lang="ko-KR" altLang="en-US"/>
        </a:p>
      </dgm:t>
    </dgm:pt>
    <dgm:pt modelId="{0823A7DB-CD93-4778-86E8-F32E3C908351}">
      <dgm:prSet phldrT="[텍스트]"/>
      <dgm:spPr>
        <a:ln>
          <a:solidFill>
            <a:srgbClr val="C00000"/>
          </a:solidFill>
        </a:ln>
      </dgm:spPr>
      <dgm:t>
        <a:bodyPr/>
        <a:lstStyle/>
        <a:p>
          <a:pPr latinLnBrk="1"/>
          <a:endParaRPr lang="ko-KR" altLang="en-US" dirty="0"/>
        </a:p>
      </dgm:t>
    </dgm:pt>
    <dgm:pt modelId="{6698E9C3-77FF-41C1-BB7D-A36EC4B78E30}" type="parTrans" cxnId="{B4D70214-8278-45F0-A389-EF22269FFB06}">
      <dgm:prSet/>
      <dgm:spPr/>
      <dgm:t>
        <a:bodyPr/>
        <a:lstStyle/>
        <a:p>
          <a:pPr latinLnBrk="1"/>
          <a:endParaRPr lang="ko-KR" altLang="en-US"/>
        </a:p>
      </dgm:t>
    </dgm:pt>
    <dgm:pt modelId="{164EB115-FF1D-4082-82D7-8D757D2B8AEE}" type="sibTrans" cxnId="{B4D70214-8278-45F0-A389-EF22269FFB06}">
      <dgm:prSet/>
      <dgm:spPr/>
      <dgm:t>
        <a:bodyPr/>
        <a:lstStyle/>
        <a:p>
          <a:pPr latinLnBrk="1"/>
          <a:endParaRPr lang="ko-KR" altLang="en-US"/>
        </a:p>
      </dgm:t>
    </dgm:pt>
    <dgm:pt modelId="{0C12EBF1-DA8D-4DE7-961B-8597C6EA6C1F}">
      <dgm:prSet phldrT="[텍스트]"/>
      <dgm:spPr>
        <a:ln>
          <a:solidFill>
            <a:srgbClr val="C00000"/>
          </a:solidFill>
        </a:ln>
      </dgm:spPr>
      <dgm:t>
        <a:bodyPr/>
        <a:lstStyle/>
        <a:p>
          <a:pPr latinLnBrk="1"/>
          <a:endParaRPr lang="ko-KR" altLang="en-US" dirty="0"/>
        </a:p>
      </dgm:t>
    </dgm:pt>
    <dgm:pt modelId="{2C9D4548-98DB-4672-9362-9AD0C077040F}" type="parTrans" cxnId="{71847369-FC24-4855-A355-3FCEB02927D3}">
      <dgm:prSet/>
      <dgm:spPr/>
      <dgm:t>
        <a:bodyPr/>
        <a:lstStyle/>
        <a:p>
          <a:pPr latinLnBrk="1"/>
          <a:endParaRPr lang="ko-KR" altLang="en-US"/>
        </a:p>
      </dgm:t>
    </dgm:pt>
    <dgm:pt modelId="{1B9D6891-B4FC-4631-9AD6-CCD0CB037A50}" type="sibTrans" cxnId="{71847369-FC24-4855-A355-3FCEB02927D3}">
      <dgm:prSet/>
      <dgm:spPr/>
      <dgm:t>
        <a:bodyPr/>
        <a:lstStyle/>
        <a:p>
          <a:pPr latinLnBrk="1"/>
          <a:endParaRPr lang="ko-KR" altLang="en-US"/>
        </a:p>
      </dgm:t>
    </dgm:pt>
    <dgm:pt modelId="{1B996F2B-7A20-474C-9BD3-8A38D61DB671}">
      <dgm:prSet phldrT="[텍스트]"/>
      <dgm:spPr>
        <a:ln>
          <a:solidFill>
            <a:srgbClr val="C00000"/>
          </a:solidFill>
        </a:ln>
      </dgm:spPr>
      <dgm:t>
        <a:bodyPr/>
        <a:lstStyle/>
        <a:p>
          <a:pPr latinLnBrk="1"/>
          <a:endParaRPr lang="ko-KR" altLang="en-US" dirty="0"/>
        </a:p>
      </dgm:t>
    </dgm:pt>
    <dgm:pt modelId="{65A562C5-C158-4344-BB7B-BA010EB42AD7}" type="parTrans" cxnId="{A30C3836-7089-4146-B927-F05495A0159E}">
      <dgm:prSet/>
      <dgm:spPr/>
      <dgm:t>
        <a:bodyPr/>
        <a:lstStyle/>
        <a:p>
          <a:pPr latinLnBrk="1"/>
          <a:endParaRPr lang="ko-KR" altLang="en-US"/>
        </a:p>
      </dgm:t>
    </dgm:pt>
    <dgm:pt modelId="{F069D37E-B5E2-4FB7-AA9B-004672D9E78E}" type="sibTrans" cxnId="{A30C3836-7089-4146-B927-F05495A0159E}">
      <dgm:prSet/>
      <dgm:spPr/>
      <dgm:t>
        <a:bodyPr/>
        <a:lstStyle/>
        <a:p>
          <a:pPr latinLnBrk="1"/>
          <a:endParaRPr lang="ko-KR" altLang="en-US"/>
        </a:p>
      </dgm:t>
    </dgm:pt>
    <dgm:pt modelId="{70E89AB8-CEE2-4FE4-B0C0-9B31DFC36891}">
      <dgm:prSet phldrT="[텍스트]"/>
      <dgm:spPr>
        <a:ln>
          <a:solidFill>
            <a:srgbClr val="C00000"/>
          </a:solidFill>
        </a:ln>
      </dgm:spPr>
      <dgm:t>
        <a:bodyPr/>
        <a:lstStyle/>
        <a:p>
          <a:pPr latinLnBrk="1"/>
          <a:endParaRPr lang="ko-KR" altLang="en-US" dirty="0"/>
        </a:p>
      </dgm:t>
    </dgm:pt>
    <dgm:pt modelId="{82D9DEB9-2027-4931-903A-709EA7178EEF}" type="parTrans" cxnId="{7716CFA6-4031-46E0-86CB-797B9D548020}">
      <dgm:prSet/>
      <dgm:spPr/>
      <dgm:t>
        <a:bodyPr/>
        <a:lstStyle/>
        <a:p>
          <a:pPr latinLnBrk="1"/>
          <a:endParaRPr lang="ko-KR" altLang="en-US"/>
        </a:p>
      </dgm:t>
    </dgm:pt>
    <dgm:pt modelId="{3AC2BBE4-A458-4CC4-9EF0-F8E2C7AF460D}" type="sibTrans" cxnId="{7716CFA6-4031-46E0-86CB-797B9D548020}">
      <dgm:prSet/>
      <dgm:spPr/>
      <dgm:t>
        <a:bodyPr/>
        <a:lstStyle/>
        <a:p>
          <a:pPr latinLnBrk="1"/>
          <a:endParaRPr lang="ko-KR" altLang="en-US"/>
        </a:p>
      </dgm:t>
    </dgm:pt>
    <dgm:pt modelId="{763BC72E-7E08-40DE-B477-C8D7F12DE1E8}">
      <dgm:prSet phldrT="[텍스트]"/>
      <dgm:spPr>
        <a:solidFill>
          <a:srgbClr val="C00000"/>
        </a:solidFill>
      </dgm:spPr>
      <dgm:t>
        <a:bodyPr/>
        <a:lstStyle/>
        <a:p>
          <a:pPr latinLnBrk="1"/>
          <a:r>
            <a:rPr lang="ko-KR" altLang="en-US" b="1" dirty="0" err="1" smtClean="0"/>
            <a:t>슬관절을</a:t>
          </a:r>
          <a:r>
            <a:rPr lang="ko-KR" altLang="en-US" b="1" dirty="0" smtClean="0"/>
            <a:t> 기준으로 하는 </a:t>
          </a:r>
          <a:r>
            <a:rPr lang="ko-KR" altLang="en-US" b="1" dirty="0" err="1" smtClean="0"/>
            <a:t>등속성</a:t>
          </a:r>
          <a:r>
            <a:rPr lang="ko-KR" altLang="en-US" b="1" dirty="0" smtClean="0"/>
            <a:t> </a:t>
          </a:r>
          <a:r>
            <a:rPr lang="ko-KR" altLang="en-US" b="1" dirty="0" err="1" smtClean="0"/>
            <a:t>굴근력</a:t>
          </a:r>
          <a:r>
            <a:rPr lang="ko-KR" altLang="en-US" b="1" dirty="0" smtClean="0"/>
            <a:t> </a:t>
          </a:r>
          <a:r>
            <a:rPr lang="en-US" altLang="ko-KR" b="1" dirty="0" smtClean="0"/>
            <a:t>– Total Work</a:t>
          </a:r>
          <a:endParaRPr lang="ko-KR" altLang="en-US" dirty="0"/>
        </a:p>
      </dgm:t>
    </dgm:pt>
    <dgm:pt modelId="{467C8737-3DFB-4396-BE26-31890B6DE4A6}" type="parTrans" cxnId="{3395FEF1-DA89-4440-9F65-0F4078E9B7AF}">
      <dgm:prSet/>
      <dgm:spPr/>
      <dgm:t>
        <a:bodyPr/>
        <a:lstStyle/>
        <a:p>
          <a:pPr latinLnBrk="1"/>
          <a:endParaRPr lang="ko-KR" altLang="en-US"/>
        </a:p>
      </dgm:t>
    </dgm:pt>
    <dgm:pt modelId="{C9EC7F9D-F8F5-451B-A058-F02D9E733E58}" type="sibTrans" cxnId="{3395FEF1-DA89-4440-9F65-0F4078E9B7AF}">
      <dgm:prSet/>
      <dgm:spPr/>
      <dgm:t>
        <a:bodyPr/>
        <a:lstStyle/>
        <a:p>
          <a:pPr latinLnBrk="1"/>
          <a:endParaRPr lang="ko-KR" altLang="en-US"/>
        </a:p>
      </dgm:t>
    </dgm:pt>
    <dgm:pt modelId="{7BD867C7-4272-4936-A5C4-ECBA39186A55}">
      <dgm:prSet phldrT="[텍스트]"/>
      <dgm:spPr>
        <a:ln>
          <a:solidFill>
            <a:srgbClr val="C00000"/>
          </a:solidFill>
        </a:ln>
      </dgm:spPr>
      <dgm:t>
        <a:bodyPr/>
        <a:lstStyle/>
        <a:p>
          <a:pPr latinLnBrk="1"/>
          <a:endParaRPr lang="ko-KR" altLang="en-US" dirty="0"/>
        </a:p>
      </dgm:t>
    </dgm:pt>
    <dgm:pt modelId="{83676F89-847A-4625-9B3A-6B77F96628AB}" type="parTrans" cxnId="{9E11B1A0-F669-461B-9722-55D1FB8D588D}">
      <dgm:prSet/>
      <dgm:spPr/>
      <dgm:t>
        <a:bodyPr/>
        <a:lstStyle/>
        <a:p>
          <a:pPr latinLnBrk="1"/>
          <a:endParaRPr lang="ko-KR" altLang="en-US"/>
        </a:p>
      </dgm:t>
    </dgm:pt>
    <dgm:pt modelId="{61874C00-A9BC-4E6A-B6DB-357E63133C11}" type="sibTrans" cxnId="{9E11B1A0-F669-461B-9722-55D1FB8D588D}">
      <dgm:prSet/>
      <dgm:spPr/>
      <dgm:t>
        <a:bodyPr/>
        <a:lstStyle/>
        <a:p>
          <a:pPr latinLnBrk="1"/>
          <a:endParaRPr lang="ko-KR" altLang="en-US"/>
        </a:p>
      </dgm:t>
    </dgm:pt>
    <dgm:pt modelId="{DBFB9F7A-1649-4534-ACBD-31B148C60529}">
      <dgm:prSet phldrT="[텍스트]"/>
      <dgm:spPr>
        <a:ln>
          <a:solidFill>
            <a:srgbClr val="C00000"/>
          </a:solidFill>
        </a:ln>
      </dgm:spPr>
      <dgm:t>
        <a:bodyPr/>
        <a:lstStyle/>
        <a:p>
          <a:pPr latinLnBrk="1"/>
          <a:endParaRPr lang="ko-KR" altLang="en-US" dirty="0"/>
        </a:p>
      </dgm:t>
    </dgm:pt>
    <dgm:pt modelId="{86185C39-B5B8-4B48-BAD8-564C7A05AF6D}" type="parTrans" cxnId="{C0482E50-3E99-4462-9151-F457289EBBA7}">
      <dgm:prSet/>
      <dgm:spPr/>
      <dgm:t>
        <a:bodyPr/>
        <a:lstStyle/>
        <a:p>
          <a:pPr latinLnBrk="1"/>
          <a:endParaRPr lang="ko-KR" altLang="en-US"/>
        </a:p>
      </dgm:t>
    </dgm:pt>
    <dgm:pt modelId="{6A9D1890-72F9-4218-8D9E-9713AD06702F}" type="sibTrans" cxnId="{C0482E50-3E99-4462-9151-F457289EBBA7}">
      <dgm:prSet/>
      <dgm:spPr/>
      <dgm:t>
        <a:bodyPr/>
        <a:lstStyle/>
        <a:p>
          <a:pPr latinLnBrk="1"/>
          <a:endParaRPr lang="ko-KR" altLang="en-US"/>
        </a:p>
      </dgm:t>
    </dgm:pt>
    <dgm:pt modelId="{25D291AA-139A-4A00-B998-4D502CB8ECE0}">
      <dgm:prSet phldrT="[텍스트]"/>
      <dgm:spPr>
        <a:ln>
          <a:solidFill>
            <a:srgbClr val="C00000"/>
          </a:solidFill>
        </a:ln>
      </dgm:spPr>
      <dgm:t>
        <a:bodyPr/>
        <a:lstStyle/>
        <a:p>
          <a:pPr latinLnBrk="1"/>
          <a:endParaRPr lang="ko-KR" altLang="en-US" dirty="0"/>
        </a:p>
      </dgm:t>
    </dgm:pt>
    <dgm:pt modelId="{A2810E93-B731-45DA-A4CE-8FBE00DEA766}" type="parTrans" cxnId="{362A6AD3-E507-4E5D-954C-6DC73CFA2DFA}">
      <dgm:prSet/>
      <dgm:spPr/>
      <dgm:t>
        <a:bodyPr/>
        <a:lstStyle/>
        <a:p>
          <a:pPr latinLnBrk="1"/>
          <a:endParaRPr lang="ko-KR" altLang="en-US"/>
        </a:p>
      </dgm:t>
    </dgm:pt>
    <dgm:pt modelId="{8176508B-EA65-4951-9DAF-337C7C15693E}" type="sibTrans" cxnId="{362A6AD3-E507-4E5D-954C-6DC73CFA2DFA}">
      <dgm:prSet/>
      <dgm:spPr/>
      <dgm:t>
        <a:bodyPr/>
        <a:lstStyle/>
        <a:p>
          <a:pPr latinLnBrk="1"/>
          <a:endParaRPr lang="ko-KR" altLang="en-US"/>
        </a:p>
      </dgm:t>
    </dgm:pt>
    <dgm:pt modelId="{C5F1355D-B4A1-49FE-9A6C-16D73EFE4225}">
      <dgm:prSet phldrT="[텍스트]"/>
      <dgm:spPr>
        <a:ln>
          <a:solidFill>
            <a:srgbClr val="C00000"/>
          </a:solidFill>
        </a:ln>
      </dgm:spPr>
      <dgm:t>
        <a:bodyPr/>
        <a:lstStyle/>
        <a:p>
          <a:pPr latinLnBrk="1"/>
          <a:endParaRPr lang="ko-KR" altLang="en-US" dirty="0"/>
        </a:p>
      </dgm:t>
    </dgm:pt>
    <dgm:pt modelId="{D915BF37-E233-4DBF-851B-790942E46573}" type="parTrans" cxnId="{2A33BCE8-FA3D-4762-8034-0AA6EFE038B8}">
      <dgm:prSet/>
      <dgm:spPr/>
      <dgm:t>
        <a:bodyPr/>
        <a:lstStyle/>
        <a:p>
          <a:pPr latinLnBrk="1"/>
          <a:endParaRPr lang="ko-KR" altLang="en-US"/>
        </a:p>
      </dgm:t>
    </dgm:pt>
    <dgm:pt modelId="{D7B06506-AD9F-44C7-8AFA-FC6CAAF5EAF4}" type="sibTrans" cxnId="{2A33BCE8-FA3D-4762-8034-0AA6EFE038B8}">
      <dgm:prSet/>
      <dgm:spPr/>
      <dgm:t>
        <a:bodyPr/>
        <a:lstStyle/>
        <a:p>
          <a:pPr latinLnBrk="1"/>
          <a:endParaRPr lang="ko-KR" altLang="en-US"/>
        </a:p>
      </dgm:t>
    </dgm:pt>
    <dgm:pt modelId="{0B71B748-2DDD-4139-B826-33301E9D4738}">
      <dgm:prSet phldrT="[텍스트]"/>
      <dgm:spPr>
        <a:ln>
          <a:solidFill>
            <a:srgbClr val="C00000"/>
          </a:solidFill>
        </a:ln>
      </dgm:spPr>
      <dgm:t>
        <a:bodyPr/>
        <a:lstStyle/>
        <a:p>
          <a:pPr latinLnBrk="1"/>
          <a:endParaRPr lang="ko-KR" altLang="en-US" dirty="0"/>
        </a:p>
      </dgm:t>
    </dgm:pt>
    <dgm:pt modelId="{80504D9B-0189-4D5C-846A-0CDE2082671E}" type="parTrans" cxnId="{61090FDF-C52D-4331-BC10-06138CBD7E77}">
      <dgm:prSet/>
      <dgm:spPr/>
      <dgm:t>
        <a:bodyPr/>
        <a:lstStyle/>
        <a:p>
          <a:pPr latinLnBrk="1"/>
          <a:endParaRPr lang="ko-KR" altLang="en-US"/>
        </a:p>
      </dgm:t>
    </dgm:pt>
    <dgm:pt modelId="{62A950C4-D01C-4289-B986-FDD1B9F6E71A}" type="sibTrans" cxnId="{61090FDF-C52D-4331-BC10-06138CBD7E77}">
      <dgm:prSet/>
      <dgm:spPr/>
      <dgm:t>
        <a:bodyPr/>
        <a:lstStyle/>
        <a:p>
          <a:pPr latinLnBrk="1"/>
          <a:endParaRPr lang="ko-KR" altLang="en-US"/>
        </a:p>
      </dgm:t>
    </dgm:pt>
    <dgm:pt modelId="{FD726027-7CC2-4B4F-86A3-7009112F88C0}">
      <dgm:prSet phldrT="[텍스트]"/>
      <dgm:spPr>
        <a:ln>
          <a:solidFill>
            <a:srgbClr val="C00000"/>
          </a:solidFill>
        </a:ln>
      </dgm:spPr>
      <dgm:t>
        <a:bodyPr/>
        <a:lstStyle/>
        <a:p>
          <a:pPr latinLnBrk="1"/>
          <a:endParaRPr lang="ko-KR" altLang="en-US" dirty="0"/>
        </a:p>
      </dgm:t>
    </dgm:pt>
    <dgm:pt modelId="{2E40D9AD-97E1-462F-9DF3-EA3BDA427AED}" type="parTrans" cxnId="{21C3FF9C-F548-4492-8D3F-7418682B931A}">
      <dgm:prSet/>
      <dgm:spPr/>
      <dgm:t>
        <a:bodyPr/>
        <a:lstStyle/>
        <a:p>
          <a:pPr latinLnBrk="1"/>
          <a:endParaRPr lang="ko-KR" altLang="en-US"/>
        </a:p>
      </dgm:t>
    </dgm:pt>
    <dgm:pt modelId="{DD5705DA-3B51-4ECA-9382-0E88167367A0}" type="sibTrans" cxnId="{21C3FF9C-F548-4492-8D3F-7418682B931A}">
      <dgm:prSet/>
      <dgm:spPr/>
      <dgm:t>
        <a:bodyPr/>
        <a:lstStyle/>
        <a:p>
          <a:pPr latinLnBrk="1"/>
          <a:endParaRPr lang="ko-KR" altLang="en-US"/>
        </a:p>
      </dgm:t>
    </dgm:pt>
    <dgm:pt modelId="{358A096A-5B34-45F8-9044-A33254012156}" type="pres">
      <dgm:prSet presAssocID="{A58281AE-9890-408D-93A2-6D23F604405C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A1FC459A-BEF8-4F7E-B770-C43FC4793C2C}" type="pres">
      <dgm:prSet presAssocID="{21FBECD9-40DE-4138-A40A-E6B869BF1DD6}" presName="parentLin" presStyleCnt="0"/>
      <dgm:spPr/>
    </dgm:pt>
    <dgm:pt modelId="{66CDA332-C269-4442-9FC1-4B4BEA45C176}" type="pres">
      <dgm:prSet presAssocID="{21FBECD9-40DE-4138-A40A-E6B869BF1DD6}" presName="parentLeftMargin" presStyleLbl="node1" presStyleIdx="0" presStyleCnt="2"/>
      <dgm:spPr/>
      <dgm:t>
        <a:bodyPr/>
        <a:lstStyle/>
        <a:p>
          <a:pPr latinLnBrk="1"/>
          <a:endParaRPr lang="ko-KR" altLang="en-US"/>
        </a:p>
      </dgm:t>
    </dgm:pt>
    <dgm:pt modelId="{DC02B2D2-B24A-4101-AFEB-F800F3EA933C}" type="pres">
      <dgm:prSet presAssocID="{21FBECD9-40DE-4138-A40A-E6B869BF1DD6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5D86B2C7-4849-4B6E-9C41-CD185D756A49}" type="pres">
      <dgm:prSet presAssocID="{21FBECD9-40DE-4138-A40A-E6B869BF1DD6}" presName="negativeSpace" presStyleCnt="0"/>
      <dgm:spPr/>
    </dgm:pt>
    <dgm:pt modelId="{5CFB7EFB-3491-4684-B495-2F90AA3E7FEF}" type="pres">
      <dgm:prSet presAssocID="{21FBECD9-40DE-4138-A40A-E6B869BF1DD6}" presName="childText" presStyleLbl="conFgAcc1" presStyleIdx="0" presStyleCnt="2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72682F7A-A1CC-4105-979E-9EE4E03A4BCB}" type="pres">
      <dgm:prSet presAssocID="{254FD0E6-F1B5-40C6-9383-06CB2BE9D2FA}" presName="spaceBetweenRectangles" presStyleCnt="0"/>
      <dgm:spPr/>
    </dgm:pt>
    <dgm:pt modelId="{7B2F4D7E-855B-41FC-98F7-8E8D2C3BEF9C}" type="pres">
      <dgm:prSet presAssocID="{763BC72E-7E08-40DE-B477-C8D7F12DE1E8}" presName="parentLin" presStyleCnt="0"/>
      <dgm:spPr/>
    </dgm:pt>
    <dgm:pt modelId="{D233FF3E-5F6F-4CA8-BF33-5AA5CC9B3DCE}" type="pres">
      <dgm:prSet presAssocID="{763BC72E-7E08-40DE-B477-C8D7F12DE1E8}" presName="parentLeftMargin" presStyleLbl="node1" presStyleIdx="0" presStyleCnt="2"/>
      <dgm:spPr/>
      <dgm:t>
        <a:bodyPr/>
        <a:lstStyle/>
        <a:p>
          <a:pPr latinLnBrk="1"/>
          <a:endParaRPr lang="ko-KR" altLang="en-US"/>
        </a:p>
      </dgm:t>
    </dgm:pt>
    <dgm:pt modelId="{D7862049-3EFC-46FE-B6DA-FD1402D164CE}" type="pres">
      <dgm:prSet presAssocID="{763BC72E-7E08-40DE-B477-C8D7F12DE1E8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E147BEDD-F1D4-4ADB-A743-9692CFC2DECA}" type="pres">
      <dgm:prSet presAssocID="{763BC72E-7E08-40DE-B477-C8D7F12DE1E8}" presName="negativeSpace" presStyleCnt="0"/>
      <dgm:spPr/>
    </dgm:pt>
    <dgm:pt modelId="{ABF37169-02C7-455A-92DA-6FEFC979FB2A}" type="pres">
      <dgm:prSet presAssocID="{763BC72E-7E08-40DE-B477-C8D7F12DE1E8}" presName="childText" presStyleLbl="conFgAcc1" presStyleIdx="1" presStyleCnt="2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</dgm:ptLst>
  <dgm:cxnLst>
    <dgm:cxn modelId="{96530ABC-68E3-4E32-A154-0BB78B8DD083}" type="presOf" srcId="{763BC72E-7E08-40DE-B477-C8D7F12DE1E8}" destId="{D233FF3E-5F6F-4CA8-BF33-5AA5CC9B3DCE}" srcOrd="0" destOrd="0" presId="urn:microsoft.com/office/officeart/2005/8/layout/list1"/>
    <dgm:cxn modelId="{C6DDA1B8-6730-4D1B-80C7-BC40AF1C1C1A}" type="presOf" srcId="{21FBECD9-40DE-4138-A40A-E6B869BF1DD6}" destId="{DC02B2D2-B24A-4101-AFEB-F800F3EA933C}" srcOrd="1" destOrd="0" presId="urn:microsoft.com/office/officeart/2005/8/layout/list1"/>
    <dgm:cxn modelId="{1669B8E3-822B-41B6-A31C-21F903667790}" type="presOf" srcId="{C5F1355D-B4A1-49FE-9A6C-16D73EFE4225}" destId="{ABF37169-02C7-455A-92DA-6FEFC979FB2A}" srcOrd="0" destOrd="3" presId="urn:microsoft.com/office/officeart/2005/8/layout/list1"/>
    <dgm:cxn modelId="{62780E20-6367-4753-A684-6086F183D5F3}" type="presOf" srcId="{70E89AB8-CEE2-4FE4-B0C0-9B31DFC36891}" destId="{5CFB7EFB-3491-4684-B495-2F90AA3E7FEF}" srcOrd="0" destOrd="5" presId="urn:microsoft.com/office/officeart/2005/8/layout/list1"/>
    <dgm:cxn modelId="{3395FEF1-DA89-4440-9F65-0F4078E9B7AF}" srcId="{A58281AE-9890-408D-93A2-6D23F604405C}" destId="{763BC72E-7E08-40DE-B477-C8D7F12DE1E8}" srcOrd="1" destOrd="0" parTransId="{467C8737-3DFB-4396-BE26-31890B6DE4A6}" sibTransId="{C9EC7F9D-F8F5-451B-A058-F02D9E733E58}"/>
    <dgm:cxn modelId="{9E11B1A0-F669-461B-9722-55D1FB8D588D}" srcId="{763BC72E-7E08-40DE-B477-C8D7F12DE1E8}" destId="{7BD867C7-4272-4936-A5C4-ECBA39186A55}" srcOrd="0" destOrd="0" parTransId="{83676F89-847A-4625-9B3A-6B77F96628AB}" sibTransId="{61874C00-A9BC-4E6A-B6DB-357E63133C11}"/>
    <dgm:cxn modelId="{29503C13-5429-4ADA-99E7-C400FA90B2C6}" type="presOf" srcId="{FD726027-7CC2-4B4F-86A3-7009112F88C0}" destId="{ABF37169-02C7-455A-92DA-6FEFC979FB2A}" srcOrd="0" destOrd="4" presId="urn:microsoft.com/office/officeart/2005/8/layout/list1"/>
    <dgm:cxn modelId="{2D7A58BE-1168-4C90-88E4-591C750BAAE8}" type="presOf" srcId="{25D291AA-139A-4A00-B998-4D502CB8ECE0}" destId="{ABF37169-02C7-455A-92DA-6FEFC979FB2A}" srcOrd="0" destOrd="2" presId="urn:microsoft.com/office/officeart/2005/8/layout/list1"/>
    <dgm:cxn modelId="{CF2A8D96-7F03-42BE-B2E8-50A2B1E7D1EB}" type="presOf" srcId="{7503E14E-820F-49BC-AC2A-1C8CA72F09C4}" destId="{ABF37169-02C7-455A-92DA-6FEFC979FB2A}" srcOrd="0" destOrd="5" presId="urn:microsoft.com/office/officeart/2005/8/layout/list1"/>
    <dgm:cxn modelId="{B378FE21-B717-4600-87FA-7CE1DFA84CCA}" srcId="{A58281AE-9890-408D-93A2-6D23F604405C}" destId="{21FBECD9-40DE-4138-A40A-E6B869BF1DD6}" srcOrd="0" destOrd="0" parTransId="{53D2046B-1FB3-4D84-BAD5-BDA96D8F515E}" sibTransId="{254FD0E6-F1B5-40C6-9383-06CB2BE9D2FA}"/>
    <dgm:cxn modelId="{2A33BCE8-FA3D-4762-8034-0AA6EFE038B8}" srcId="{763BC72E-7E08-40DE-B477-C8D7F12DE1E8}" destId="{C5F1355D-B4A1-49FE-9A6C-16D73EFE4225}" srcOrd="3" destOrd="0" parTransId="{D915BF37-E233-4DBF-851B-790942E46573}" sibTransId="{D7B06506-AD9F-44C7-8AFA-FC6CAAF5EAF4}"/>
    <dgm:cxn modelId="{BE9B458B-857E-48D2-9C5D-4A83D9449929}" srcId="{763BC72E-7E08-40DE-B477-C8D7F12DE1E8}" destId="{7503E14E-820F-49BC-AC2A-1C8CA72F09C4}" srcOrd="5" destOrd="0" parTransId="{DFB77622-3C9F-47FB-BE91-77424184C2BE}" sibTransId="{E01D186B-1B46-4574-9C2A-196B29BC31A9}"/>
    <dgm:cxn modelId="{F7BDB859-6C28-431A-8F60-02D468826E3C}" type="presOf" srcId="{1B996F2B-7A20-474C-9BD3-8A38D61DB671}" destId="{5CFB7EFB-3491-4684-B495-2F90AA3E7FEF}" srcOrd="0" destOrd="4" presId="urn:microsoft.com/office/officeart/2005/8/layout/list1"/>
    <dgm:cxn modelId="{21C3FF9C-F548-4492-8D3F-7418682B931A}" srcId="{763BC72E-7E08-40DE-B477-C8D7F12DE1E8}" destId="{FD726027-7CC2-4B4F-86A3-7009112F88C0}" srcOrd="4" destOrd="0" parTransId="{2E40D9AD-97E1-462F-9DF3-EA3BDA427AED}" sibTransId="{DD5705DA-3B51-4ECA-9382-0E88167367A0}"/>
    <dgm:cxn modelId="{A6FE1E4D-A0CA-45FF-8E4F-8927CB068984}" type="presOf" srcId="{A58281AE-9890-408D-93A2-6D23F604405C}" destId="{358A096A-5B34-45F8-9044-A33254012156}" srcOrd="0" destOrd="0" presId="urn:microsoft.com/office/officeart/2005/8/layout/list1"/>
    <dgm:cxn modelId="{D8F98A32-7CCE-45C0-8EE4-FA2575A154D8}" type="presOf" srcId="{7BD867C7-4272-4936-A5C4-ECBA39186A55}" destId="{ABF37169-02C7-455A-92DA-6FEFC979FB2A}" srcOrd="0" destOrd="0" presId="urn:microsoft.com/office/officeart/2005/8/layout/list1"/>
    <dgm:cxn modelId="{362A6AD3-E507-4E5D-954C-6DC73CFA2DFA}" srcId="{763BC72E-7E08-40DE-B477-C8D7F12DE1E8}" destId="{25D291AA-139A-4A00-B998-4D502CB8ECE0}" srcOrd="2" destOrd="0" parTransId="{A2810E93-B731-45DA-A4CE-8FBE00DEA766}" sibTransId="{8176508B-EA65-4951-9DAF-337C7C15693E}"/>
    <dgm:cxn modelId="{1317AB37-44D7-4C76-B3E5-2510B64FAB8B}" type="presOf" srcId="{0823A7DB-CD93-4778-86E8-F32E3C908351}" destId="{5CFB7EFB-3491-4684-B495-2F90AA3E7FEF}" srcOrd="0" destOrd="1" presId="urn:microsoft.com/office/officeart/2005/8/layout/list1"/>
    <dgm:cxn modelId="{193E2FAA-034E-480B-AAC8-628F7C820DB3}" type="presOf" srcId="{763BC72E-7E08-40DE-B477-C8D7F12DE1E8}" destId="{D7862049-3EFC-46FE-B6DA-FD1402D164CE}" srcOrd="1" destOrd="0" presId="urn:microsoft.com/office/officeart/2005/8/layout/list1"/>
    <dgm:cxn modelId="{B4D70214-8278-45F0-A389-EF22269FFB06}" srcId="{21FBECD9-40DE-4138-A40A-E6B869BF1DD6}" destId="{0823A7DB-CD93-4778-86E8-F32E3C908351}" srcOrd="1" destOrd="0" parTransId="{6698E9C3-77FF-41C1-BB7D-A36EC4B78E30}" sibTransId="{164EB115-FF1D-4082-82D7-8D757D2B8AEE}"/>
    <dgm:cxn modelId="{7716CFA6-4031-46E0-86CB-797B9D548020}" srcId="{21FBECD9-40DE-4138-A40A-E6B869BF1DD6}" destId="{70E89AB8-CEE2-4FE4-B0C0-9B31DFC36891}" srcOrd="5" destOrd="0" parTransId="{82D9DEB9-2027-4931-903A-709EA7178EEF}" sibTransId="{3AC2BBE4-A458-4CC4-9EF0-F8E2C7AF460D}"/>
    <dgm:cxn modelId="{71847369-FC24-4855-A355-3FCEB02927D3}" srcId="{21FBECD9-40DE-4138-A40A-E6B869BF1DD6}" destId="{0C12EBF1-DA8D-4DE7-961B-8597C6EA6C1F}" srcOrd="2" destOrd="0" parTransId="{2C9D4548-98DB-4672-9362-9AD0C077040F}" sibTransId="{1B9D6891-B4FC-4631-9AD6-CCD0CB037A50}"/>
    <dgm:cxn modelId="{C0482E50-3E99-4462-9151-F457289EBBA7}" srcId="{763BC72E-7E08-40DE-B477-C8D7F12DE1E8}" destId="{DBFB9F7A-1649-4534-ACBD-31B148C60529}" srcOrd="1" destOrd="0" parTransId="{86185C39-B5B8-4B48-BAD8-564C7A05AF6D}" sibTransId="{6A9D1890-72F9-4218-8D9E-9713AD06702F}"/>
    <dgm:cxn modelId="{F359A91B-511A-41FD-AEAD-7A14B26358E4}" type="presOf" srcId="{35FE6D0C-CC16-4028-A719-431614002AAF}" destId="{5CFB7EFB-3491-4684-B495-2F90AA3E7FEF}" srcOrd="0" destOrd="0" presId="urn:microsoft.com/office/officeart/2005/8/layout/list1"/>
    <dgm:cxn modelId="{468CB1F0-5229-4924-9D26-F1B51A59DC48}" type="presOf" srcId="{21FBECD9-40DE-4138-A40A-E6B869BF1DD6}" destId="{66CDA332-C269-4442-9FC1-4B4BEA45C176}" srcOrd="0" destOrd="0" presId="urn:microsoft.com/office/officeart/2005/8/layout/list1"/>
    <dgm:cxn modelId="{0FEBA20C-8D2C-4879-AADF-2CF6148BF33E}" type="presOf" srcId="{0C12EBF1-DA8D-4DE7-961B-8597C6EA6C1F}" destId="{5CFB7EFB-3491-4684-B495-2F90AA3E7FEF}" srcOrd="0" destOrd="2" presId="urn:microsoft.com/office/officeart/2005/8/layout/list1"/>
    <dgm:cxn modelId="{A30C3836-7089-4146-B927-F05495A0159E}" srcId="{21FBECD9-40DE-4138-A40A-E6B869BF1DD6}" destId="{1B996F2B-7A20-474C-9BD3-8A38D61DB671}" srcOrd="4" destOrd="0" parTransId="{65A562C5-C158-4344-BB7B-BA010EB42AD7}" sibTransId="{F069D37E-B5E2-4FB7-AA9B-004672D9E78E}"/>
    <dgm:cxn modelId="{106078FF-8F30-4F98-84A8-2816F2913156}" type="presOf" srcId="{DBFB9F7A-1649-4534-ACBD-31B148C60529}" destId="{ABF37169-02C7-455A-92DA-6FEFC979FB2A}" srcOrd="0" destOrd="1" presId="urn:microsoft.com/office/officeart/2005/8/layout/list1"/>
    <dgm:cxn modelId="{61090FDF-C52D-4331-BC10-06138CBD7E77}" srcId="{21FBECD9-40DE-4138-A40A-E6B869BF1DD6}" destId="{0B71B748-2DDD-4139-B826-33301E9D4738}" srcOrd="3" destOrd="0" parTransId="{80504D9B-0189-4D5C-846A-0CDE2082671E}" sibTransId="{62A950C4-D01C-4289-B986-FDD1B9F6E71A}"/>
    <dgm:cxn modelId="{18D79B11-7741-483F-8714-A758F6D8525A}" srcId="{21FBECD9-40DE-4138-A40A-E6B869BF1DD6}" destId="{35FE6D0C-CC16-4028-A719-431614002AAF}" srcOrd="0" destOrd="0" parTransId="{DC86B2F6-8E2E-4A0E-AE6F-553D44AE6B8C}" sibTransId="{383AE85F-3EE8-4276-B5E1-0A2F446E712C}"/>
    <dgm:cxn modelId="{F7A5EC93-6EBF-471E-B811-32D46B8915F6}" type="presOf" srcId="{0B71B748-2DDD-4139-B826-33301E9D4738}" destId="{5CFB7EFB-3491-4684-B495-2F90AA3E7FEF}" srcOrd="0" destOrd="3" presId="urn:microsoft.com/office/officeart/2005/8/layout/list1"/>
    <dgm:cxn modelId="{C1CC01E4-16A5-4B43-ABA0-22AB2946501A}" type="presParOf" srcId="{358A096A-5B34-45F8-9044-A33254012156}" destId="{A1FC459A-BEF8-4F7E-B770-C43FC4793C2C}" srcOrd="0" destOrd="0" presId="urn:microsoft.com/office/officeart/2005/8/layout/list1"/>
    <dgm:cxn modelId="{47D17100-E6E8-4432-BFE9-2154385ACD6A}" type="presParOf" srcId="{A1FC459A-BEF8-4F7E-B770-C43FC4793C2C}" destId="{66CDA332-C269-4442-9FC1-4B4BEA45C176}" srcOrd="0" destOrd="0" presId="urn:microsoft.com/office/officeart/2005/8/layout/list1"/>
    <dgm:cxn modelId="{BFE0875F-DA1C-477B-85EF-D8B9D005494B}" type="presParOf" srcId="{A1FC459A-BEF8-4F7E-B770-C43FC4793C2C}" destId="{DC02B2D2-B24A-4101-AFEB-F800F3EA933C}" srcOrd="1" destOrd="0" presId="urn:microsoft.com/office/officeart/2005/8/layout/list1"/>
    <dgm:cxn modelId="{FD9D6A05-8D55-49B2-A475-2578D7BE9F02}" type="presParOf" srcId="{358A096A-5B34-45F8-9044-A33254012156}" destId="{5D86B2C7-4849-4B6E-9C41-CD185D756A49}" srcOrd="1" destOrd="0" presId="urn:microsoft.com/office/officeart/2005/8/layout/list1"/>
    <dgm:cxn modelId="{78756AD0-8B8C-4DCC-B765-463BCF7DAA81}" type="presParOf" srcId="{358A096A-5B34-45F8-9044-A33254012156}" destId="{5CFB7EFB-3491-4684-B495-2F90AA3E7FEF}" srcOrd="2" destOrd="0" presId="urn:microsoft.com/office/officeart/2005/8/layout/list1"/>
    <dgm:cxn modelId="{4C983AFD-5965-4001-A87D-61E7E443B2B9}" type="presParOf" srcId="{358A096A-5B34-45F8-9044-A33254012156}" destId="{72682F7A-A1CC-4105-979E-9EE4E03A4BCB}" srcOrd="3" destOrd="0" presId="urn:microsoft.com/office/officeart/2005/8/layout/list1"/>
    <dgm:cxn modelId="{1A82E2E1-8BB9-4AB4-BEB0-E11BFA93046C}" type="presParOf" srcId="{358A096A-5B34-45F8-9044-A33254012156}" destId="{7B2F4D7E-855B-41FC-98F7-8E8D2C3BEF9C}" srcOrd="4" destOrd="0" presId="urn:microsoft.com/office/officeart/2005/8/layout/list1"/>
    <dgm:cxn modelId="{A3645002-D27D-41A6-9712-9F968CB9EC93}" type="presParOf" srcId="{7B2F4D7E-855B-41FC-98F7-8E8D2C3BEF9C}" destId="{D233FF3E-5F6F-4CA8-BF33-5AA5CC9B3DCE}" srcOrd="0" destOrd="0" presId="urn:microsoft.com/office/officeart/2005/8/layout/list1"/>
    <dgm:cxn modelId="{F9142900-4DD6-4AF3-8D22-6474EEA82378}" type="presParOf" srcId="{7B2F4D7E-855B-41FC-98F7-8E8D2C3BEF9C}" destId="{D7862049-3EFC-46FE-B6DA-FD1402D164CE}" srcOrd="1" destOrd="0" presId="urn:microsoft.com/office/officeart/2005/8/layout/list1"/>
    <dgm:cxn modelId="{F4B946BC-C421-4E99-9B64-5764A3FBBF5C}" type="presParOf" srcId="{358A096A-5B34-45F8-9044-A33254012156}" destId="{E147BEDD-F1D4-4ADB-A743-9692CFC2DECA}" srcOrd="5" destOrd="0" presId="urn:microsoft.com/office/officeart/2005/8/layout/list1"/>
    <dgm:cxn modelId="{F5C0709E-2338-450F-970F-D5C321333B98}" type="presParOf" srcId="{358A096A-5B34-45F8-9044-A33254012156}" destId="{ABF37169-02C7-455A-92DA-6FEFC979FB2A}" srcOrd="6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FFC19DAD-DAE6-4DFA-8EB5-B207BDD92150}">
      <dsp:nvSpPr>
        <dsp:cNvPr id="0" name=""/>
        <dsp:cNvSpPr/>
      </dsp:nvSpPr>
      <dsp:spPr>
        <a:xfrm>
          <a:off x="0" y="348612"/>
          <a:ext cx="8424936" cy="120487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rgbClr val="C000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53869" tIns="354076" rIns="653869" bIns="120904" numCol="1" spcCol="1270" anchor="t" anchorCtr="0">
          <a:noAutofit/>
        </a:bodyPr>
        <a:lstStyle/>
        <a:p>
          <a:pPr marL="171450" lvl="1" indent="-171450" algn="l" defTabSz="7556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1700" kern="1200" dirty="0" smtClean="0"/>
            <a:t>최윤희</a:t>
          </a:r>
          <a:endParaRPr lang="ko-KR" altLang="en-US" sz="1700" kern="1200" dirty="0"/>
        </a:p>
        <a:p>
          <a:pPr marL="171450" lvl="1" indent="-171450" algn="l" defTabSz="7556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1700" kern="1200" dirty="0" smtClean="0"/>
            <a:t>임은지 </a:t>
          </a:r>
          <a:r>
            <a:rPr lang="en-US" altLang="ko-KR" sz="1700" kern="1200" dirty="0" smtClean="0"/>
            <a:t>: </a:t>
          </a:r>
          <a:r>
            <a:rPr lang="ko-KR" altLang="en-US" sz="1700" kern="1200" dirty="0" smtClean="0"/>
            <a:t>부상으로 측정에서 제외</a:t>
          </a:r>
          <a:endParaRPr lang="ko-KR" altLang="en-US" sz="1700" kern="1200" dirty="0"/>
        </a:p>
      </dsp:txBody>
      <dsp:txXfrm>
        <a:off x="0" y="348612"/>
        <a:ext cx="8424936" cy="1204875"/>
      </dsp:txXfrm>
    </dsp:sp>
    <dsp:sp modelId="{FBE118C7-1430-44BE-BC94-C943ED9A7BD0}">
      <dsp:nvSpPr>
        <dsp:cNvPr id="0" name=""/>
        <dsp:cNvSpPr/>
      </dsp:nvSpPr>
      <dsp:spPr>
        <a:xfrm>
          <a:off x="421246" y="97692"/>
          <a:ext cx="5897455" cy="501840"/>
        </a:xfrm>
        <a:prstGeom prst="roundRect">
          <a:avLst/>
        </a:prstGeom>
        <a:solidFill>
          <a:srgbClr val="C00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2910" tIns="0" rIns="222910" bIns="0" numCol="1" spcCol="1270" anchor="ctr" anchorCtr="0">
          <a:noAutofit/>
        </a:bodyPr>
        <a:lstStyle/>
        <a:p>
          <a:pPr lvl="0" algn="l" defTabSz="7556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700" b="1" kern="1200" dirty="0" smtClean="0"/>
            <a:t>여자</a:t>
          </a:r>
          <a:r>
            <a:rPr lang="en-US" altLang="ko-KR" sz="1700" b="1" kern="1200" dirty="0" smtClean="0"/>
            <a:t> </a:t>
          </a:r>
          <a:r>
            <a:rPr lang="ko-KR" altLang="en-US" sz="1700" b="1" kern="1200" dirty="0" smtClean="0"/>
            <a:t>장대</a:t>
          </a:r>
          <a:r>
            <a:rPr lang="en-US" altLang="ko-KR" sz="1700" b="1" kern="1200" dirty="0" smtClean="0"/>
            <a:t> </a:t>
          </a:r>
          <a:r>
            <a:rPr lang="ko-KR" altLang="en-US" sz="1700" b="1" kern="1200" dirty="0" smtClean="0"/>
            <a:t>높이 뛰기 지원 대상</a:t>
          </a:r>
          <a:endParaRPr lang="ko-KR" altLang="en-US" sz="1700" b="1" kern="1200" dirty="0"/>
        </a:p>
      </dsp:txBody>
      <dsp:txXfrm>
        <a:off x="421246" y="97692"/>
        <a:ext cx="5897455" cy="501840"/>
      </dsp:txXfrm>
    </dsp:sp>
    <dsp:sp modelId="{C963ED20-C962-4B77-AF0D-8BD0424EF4CD}">
      <dsp:nvSpPr>
        <dsp:cNvPr id="0" name=""/>
        <dsp:cNvSpPr/>
      </dsp:nvSpPr>
      <dsp:spPr>
        <a:xfrm>
          <a:off x="0" y="1896207"/>
          <a:ext cx="8424936" cy="16065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rgbClr val="C000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53869" tIns="354076" rIns="653869" bIns="120904" numCol="1" spcCol="1270" anchor="t" anchorCtr="0">
          <a:noAutofit/>
        </a:bodyPr>
        <a:lstStyle/>
        <a:p>
          <a:pPr marL="171450" lvl="1" indent="-171450" algn="l" defTabSz="7556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1700" kern="1200" dirty="0" smtClean="0"/>
            <a:t>체력측정 후 피드백 제공</a:t>
          </a:r>
          <a:endParaRPr lang="ko-KR" altLang="en-US" sz="1700" kern="1200" dirty="0"/>
        </a:p>
        <a:p>
          <a:pPr marL="171450" lvl="1" indent="-171450" algn="l" defTabSz="7556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1700" kern="1200" dirty="0" smtClean="0"/>
            <a:t>체력측정 </a:t>
          </a:r>
          <a:r>
            <a:rPr lang="en-US" altLang="ko-KR" sz="1700" kern="1200" dirty="0" smtClean="0"/>
            <a:t>: 6</a:t>
          </a:r>
          <a:r>
            <a:rPr lang="ko-KR" altLang="en-US" sz="1700" kern="1200" dirty="0" smtClean="0"/>
            <a:t>월 </a:t>
          </a:r>
          <a:r>
            <a:rPr lang="en-US" altLang="ko-KR" sz="1700" kern="1200" dirty="0" smtClean="0"/>
            <a:t>10</a:t>
          </a:r>
          <a:r>
            <a:rPr lang="ko-KR" altLang="en-US" sz="1700" kern="1200" dirty="0" smtClean="0"/>
            <a:t>일</a:t>
          </a:r>
          <a:endParaRPr lang="ko-KR" altLang="en-US" sz="1700" kern="1200" dirty="0"/>
        </a:p>
        <a:p>
          <a:pPr marL="171450" lvl="1" indent="-171450" algn="l" defTabSz="7556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altLang="ko-KR" sz="1700" kern="1200" dirty="0" smtClean="0"/>
            <a:t>2010 </a:t>
          </a:r>
          <a:r>
            <a:rPr lang="ko-KR" altLang="en-US" sz="1700" kern="1200" dirty="0" smtClean="0"/>
            <a:t>대구 대회 및 전국 체전의 영상 분석을 통한 보완점 제시</a:t>
          </a:r>
          <a:endParaRPr lang="ko-KR" altLang="en-US" sz="1700" kern="1200" dirty="0"/>
        </a:p>
      </dsp:txBody>
      <dsp:txXfrm>
        <a:off x="0" y="1896207"/>
        <a:ext cx="8424936" cy="1606500"/>
      </dsp:txXfrm>
    </dsp:sp>
    <dsp:sp modelId="{2539235F-C801-4DE9-B7C1-E83B2B0457EB}">
      <dsp:nvSpPr>
        <dsp:cNvPr id="0" name=""/>
        <dsp:cNvSpPr/>
      </dsp:nvSpPr>
      <dsp:spPr>
        <a:xfrm>
          <a:off x="421246" y="1645287"/>
          <a:ext cx="5897455" cy="501840"/>
        </a:xfrm>
        <a:prstGeom prst="roundRect">
          <a:avLst/>
        </a:prstGeom>
        <a:solidFill>
          <a:srgbClr val="C00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2910" tIns="0" rIns="222910" bIns="0" numCol="1" spcCol="1270" anchor="ctr" anchorCtr="0">
          <a:noAutofit/>
        </a:bodyPr>
        <a:lstStyle/>
        <a:p>
          <a:pPr lvl="0" algn="l" defTabSz="7556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700" b="1" kern="1200" dirty="0" smtClean="0"/>
            <a:t>지원 일정 및 계획</a:t>
          </a:r>
          <a:endParaRPr lang="ko-KR" altLang="en-US" sz="1700" b="1" kern="1200" dirty="0"/>
        </a:p>
      </dsp:txBody>
      <dsp:txXfrm>
        <a:off x="421246" y="1645287"/>
        <a:ext cx="5897455" cy="501840"/>
      </dsp:txXfrm>
    </dsp:sp>
  </dsp:spTree>
</dsp:drawing>
</file>

<file path=ppt/diagrams/drawing10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5CFB7EFB-3491-4684-B495-2F90AA3E7FEF}">
      <dsp:nvSpPr>
        <dsp:cNvPr id="0" name=""/>
        <dsp:cNvSpPr/>
      </dsp:nvSpPr>
      <dsp:spPr>
        <a:xfrm>
          <a:off x="0" y="379633"/>
          <a:ext cx="8280920" cy="2293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rgbClr val="C000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2691" tIns="291592" rIns="642691" bIns="99568" numCol="1" spcCol="1270" anchor="t" anchorCtr="0">
          <a:noAutofit/>
        </a:bodyPr>
        <a:lstStyle/>
        <a:p>
          <a:pPr marL="114300" lvl="1" indent="-114300" algn="l" defTabSz="62230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ko-KR" altLang="en-US" sz="1400" kern="1200" dirty="0"/>
        </a:p>
        <a:p>
          <a:pPr marL="114300" lvl="1" indent="-114300" algn="l" defTabSz="62230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ko-KR" altLang="en-US" sz="1400" kern="1200" dirty="0"/>
        </a:p>
        <a:p>
          <a:pPr marL="114300" lvl="1" indent="-114300" algn="l" defTabSz="62230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ko-KR" altLang="en-US" sz="1400" kern="1200" dirty="0"/>
        </a:p>
        <a:p>
          <a:pPr marL="114300" lvl="1" indent="-114300" algn="l" defTabSz="62230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ko-KR" altLang="en-US" sz="1400" kern="1200" dirty="0"/>
        </a:p>
        <a:p>
          <a:pPr marL="114300" lvl="1" indent="-114300" algn="l" defTabSz="62230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ko-KR" altLang="en-US" sz="1400" kern="1200" dirty="0"/>
        </a:p>
        <a:p>
          <a:pPr marL="114300" lvl="1" indent="-114300" algn="l" defTabSz="62230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ko-KR" altLang="en-US" sz="1400" kern="1200" dirty="0"/>
        </a:p>
      </dsp:txBody>
      <dsp:txXfrm>
        <a:off x="0" y="379633"/>
        <a:ext cx="8280920" cy="2293200"/>
      </dsp:txXfrm>
    </dsp:sp>
    <dsp:sp modelId="{DC02B2D2-B24A-4101-AFEB-F800F3EA933C}">
      <dsp:nvSpPr>
        <dsp:cNvPr id="0" name=""/>
        <dsp:cNvSpPr/>
      </dsp:nvSpPr>
      <dsp:spPr>
        <a:xfrm>
          <a:off x="414046" y="172993"/>
          <a:ext cx="5796644" cy="413280"/>
        </a:xfrm>
        <a:prstGeom prst="roundRect">
          <a:avLst/>
        </a:prstGeom>
        <a:solidFill>
          <a:srgbClr val="C00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9099" tIns="0" rIns="219099" bIns="0" numCol="1" spcCol="1270" anchor="ctr" anchorCtr="0">
          <a:noAutofit/>
        </a:bodyPr>
        <a:lstStyle/>
        <a:p>
          <a:pPr lvl="0" algn="l" defTabSz="6223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400" b="1" kern="1200" dirty="0" err="1" smtClean="0"/>
            <a:t>슬관절을</a:t>
          </a:r>
          <a:r>
            <a:rPr lang="ko-KR" altLang="en-US" sz="1400" b="1" kern="1200" dirty="0" smtClean="0"/>
            <a:t> 기준으로 하는 </a:t>
          </a:r>
          <a:r>
            <a:rPr lang="ko-KR" altLang="en-US" sz="1400" b="1" kern="1200" dirty="0" err="1" smtClean="0"/>
            <a:t>등속성</a:t>
          </a:r>
          <a:r>
            <a:rPr lang="ko-KR" altLang="en-US" sz="1400" b="1" kern="1200" dirty="0" smtClean="0"/>
            <a:t> </a:t>
          </a:r>
          <a:r>
            <a:rPr lang="ko-KR" altLang="en-US" sz="1400" b="1" kern="1200" dirty="0" err="1" smtClean="0"/>
            <a:t>굴근력</a:t>
          </a:r>
          <a:r>
            <a:rPr lang="ko-KR" altLang="en-US" sz="1400" b="1" kern="1200" dirty="0" smtClean="0"/>
            <a:t> </a:t>
          </a:r>
          <a:r>
            <a:rPr lang="en-US" altLang="ko-KR" sz="1400" b="1" kern="1200" dirty="0" smtClean="0"/>
            <a:t>– Avg. Power</a:t>
          </a:r>
          <a:endParaRPr lang="ko-KR" altLang="en-US" sz="1400" b="1" kern="1200" dirty="0"/>
        </a:p>
      </dsp:txBody>
      <dsp:txXfrm>
        <a:off x="414046" y="172993"/>
        <a:ext cx="5796644" cy="413280"/>
      </dsp:txXfrm>
    </dsp:sp>
    <dsp:sp modelId="{ABF37169-02C7-455A-92DA-6FEFC979FB2A}">
      <dsp:nvSpPr>
        <dsp:cNvPr id="0" name=""/>
        <dsp:cNvSpPr/>
      </dsp:nvSpPr>
      <dsp:spPr>
        <a:xfrm>
          <a:off x="0" y="2955074"/>
          <a:ext cx="8280920" cy="19845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rgbClr val="C000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2691" tIns="291592" rIns="642691" bIns="99568" numCol="1" spcCol="1270" anchor="t" anchorCtr="0">
          <a:noAutofit/>
        </a:bodyPr>
        <a:lstStyle/>
        <a:p>
          <a:pPr marL="114300" lvl="1" indent="-114300" algn="l" defTabSz="62230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ko-KR" altLang="en-US" sz="1400" kern="1200" dirty="0"/>
        </a:p>
        <a:p>
          <a:pPr marL="114300" lvl="1" indent="-114300" algn="l" defTabSz="62230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ko-KR" altLang="en-US" sz="1400" kern="1200" dirty="0"/>
        </a:p>
        <a:p>
          <a:pPr marL="114300" lvl="1" indent="-114300" algn="l" defTabSz="62230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ko-KR" altLang="en-US" sz="1400" kern="1200" dirty="0"/>
        </a:p>
        <a:p>
          <a:pPr marL="114300" lvl="1" indent="-114300" algn="l" defTabSz="62230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ko-KR" altLang="en-US" sz="1400" kern="1200" dirty="0"/>
        </a:p>
        <a:p>
          <a:pPr marL="114300" lvl="1" indent="-114300" algn="l" defTabSz="62230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ko-KR" altLang="en-US" sz="1400" kern="1200" dirty="0"/>
        </a:p>
      </dsp:txBody>
      <dsp:txXfrm>
        <a:off x="0" y="2955074"/>
        <a:ext cx="8280920" cy="1984500"/>
      </dsp:txXfrm>
    </dsp:sp>
    <dsp:sp modelId="{D7862049-3EFC-46FE-B6DA-FD1402D164CE}">
      <dsp:nvSpPr>
        <dsp:cNvPr id="0" name=""/>
        <dsp:cNvSpPr/>
      </dsp:nvSpPr>
      <dsp:spPr>
        <a:xfrm>
          <a:off x="414046" y="2748433"/>
          <a:ext cx="5796644" cy="413280"/>
        </a:xfrm>
        <a:prstGeom prst="roundRect">
          <a:avLst/>
        </a:prstGeom>
        <a:solidFill>
          <a:srgbClr val="C00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9099" tIns="0" rIns="219099" bIns="0" numCol="1" spcCol="1270" anchor="ctr" anchorCtr="0">
          <a:noAutofit/>
        </a:bodyPr>
        <a:lstStyle/>
        <a:p>
          <a:pPr lvl="0" algn="l" defTabSz="6223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400" b="1" kern="1200" dirty="0" err="1" smtClean="0"/>
            <a:t>슬관절을</a:t>
          </a:r>
          <a:r>
            <a:rPr lang="ko-KR" altLang="en-US" sz="1400" b="1" kern="1200" dirty="0" smtClean="0"/>
            <a:t> 기준으로 하는 </a:t>
          </a:r>
          <a:r>
            <a:rPr lang="ko-KR" altLang="en-US" sz="1400" b="1" kern="1200" dirty="0" err="1" smtClean="0"/>
            <a:t>등속성</a:t>
          </a:r>
          <a:r>
            <a:rPr lang="ko-KR" altLang="en-US" sz="1400" b="1" kern="1200" dirty="0" smtClean="0"/>
            <a:t> </a:t>
          </a:r>
          <a:r>
            <a:rPr lang="ko-KR" altLang="en-US" sz="1400" b="1" kern="1200" dirty="0" err="1" smtClean="0"/>
            <a:t>굴근력</a:t>
          </a:r>
          <a:r>
            <a:rPr lang="ko-KR" altLang="en-US" sz="1400" b="1" kern="1200" dirty="0" smtClean="0"/>
            <a:t> </a:t>
          </a:r>
          <a:r>
            <a:rPr lang="en-US" altLang="ko-KR" sz="1400" b="1" kern="1200" dirty="0" smtClean="0"/>
            <a:t>– Time to Peak Torque</a:t>
          </a:r>
          <a:endParaRPr lang="ko-KR" altLang="en-US" sz="1400" kern="1200" dirty="0"/>
        </a:p>
      </dsp:txBody>
      <dsp:txXfrm>
        <a:off x="414046" y="2748433"/>
        <a:ext cx="5796644" cy="413280"/>
      </dsp:txXfrm>
    </dsp:sp>
  </dsp:spTree>
</dsp:drawing>
</file>

<file path=ppt/diagrams/drawing1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AB8C11C7-4153-4AF9-9D15-18C105969856}">
      <dsp:nvSpPr>
        <dsp:cNvPr id="0" name=""/>
        <dsp:cNvSpPr/>
      </dsp:nvSpPr>
      <dsp:spPr>
        <a:xfrm>
          <a:off x="0" y="336915"/>
          <a:ext cx="8640960" cy="2293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rgbClr val="C000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70635" tIns="291592" rIns="670635" bIns="99568" numCol="1" spcCol="1270" anchor="t" anchorCtr="0">
          <a:noAutofit/>
        </a:bodyPr>
        <a:lstStyle/>
        <a:p>
          <a:pPr marL="114300" lvl="1" indent="-114300" algn="l" defTabSz="62230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1400" kern="1200" dirty="0" smtClean="0"/>
            <a:t>상체</a:t>
          </a:r>
          <a:r>
            <a:rPr lang="en-US" altLang="ko-KR" sz="1400" kern="1200" dirty="0" smtClean="0"/>
            <a:t>(</a:t>
          </a:r>
          <a:r>
            <a:rPr lang="ko-KR" altLang="en-US" sz="1400" kern="1200" dirty="0" smtClean="0"/>
            <a:t>복근 </a:t>
          </a:r>
          <a:r>
            <a:rPr lang="en-US" altLang="ko-KR" sz="1400" kern="1200" dirty="0" smtClean="0"/>
            <a:t>&amp; </a:t>
          </a:r>
          <a:r>
            <a:rPr lang="ko-KR" altLang="en-US" sz="1400" kern="1200" dirty="0" err="1" smtClean="0"/>
            <a:t>배근력을</a:t>
          </a:r>
          <a:r>
            <a:rPr lang="ko-KR" altLang="en-US" sz="1400" kern="1200" dirty="0" smtClean="0"/>
            <a:t> 통하여 상체로 당기고 미는 힘</a:t>
          </a:r>
          <a:r>
            <a:rPr lang="en-US" altLang="ko-KR" sz="1400" kern="1200" dirty="0" smtClean="0"/>
            <a:t>)</a:t>
          </a:r>
          <a:r>
            <a:rPr lang="ko-KR" altLang="en-US" sz="1400" kern="1200" dirty="0" smtClean="0"/>
            <a:t>의 근력 향상이 필요</a:t>
          </a:r>
          <a:endParaRPr lang="ko-KR" altLang="en-US" sz="1400" kern="1200" dirty="0"/>
        </a:p>
        <a:p>
          <a:pPr marL="114300" lvl="1" indent="-114300" algn="l" defTabSz="62230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1400" kern="1200" dirty="0" smtClean="0"/>
            <a:t>좌우 다리가 벌어지지 않도록 힘을 모으는 </a:t>
          </a:r>
          <a:r>
            <a:rPr lang="ko-KR" altLang="en-US" sz="1400" kern="1200" dirty="0" err="1" smtClean="0"/>
            <a:t>복근력</a:t>
          </a:r>
          <a:r>
            <a:rPr lang="ko-KR" altLang="en-US" sz="1400" kern="1200" dirty="0" smtClean="0"/>
            <a:t> 향상이 필요함</a:t>
          </a:r>
          <a:endParaRPr lang="ko-KR" altLang="en-US" sz="1400" kern="1200" dirty="0"/>
        </a:p>
        <a:p>
          <a:pPr marL="114300" lvl="1" indent="-114300" algn="l" defTabSz="62230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1400" kern="1200" dirty="0" smtClean="0"/>
            <a:t>좌우 근력 균형이 필요 </a:t>
          </a:r>
          <a:r>
            <a:rPr lang="en-US" altLang="ko-KR" sz="1400" kern="1200" dirty="0" smtClean="0"/>
            <a:t>: </a:t>
          </a:r>
          <a:r>
            <a:rPr lang="ko-KR" altLang="en-US" sz="1400" kern="1200" dirty="0" smtClean="0"/>
            <a:t>오른쪽 하지 근력의 차는 힘이 약함</a:t>
          </a:r>
          <a:endParaRPr lang="ko-KR" altLang="en-US" sz="1400" kern="1200" dirty="0"/>
        </a:p>
        <a:p>
          <a:pPr marL="114300" lvl="1" indent="-114300" algn="l" defTabSz="62230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altLang="ko-KR" sz="1400" kern="1200" dirty="0" smtClean="0"/>
            <a:t>30~40m </a:t>
          </a:r>
          <a:r>
            <a:rPr lang="ko-KR" altLang="en-US" sz="1400" kern="1200" dirty="0" smtClean="0"/>
            <a:t>구간</a:t>
          </a:r>
          <a:r>
            <a:rPr lang="en-US" altLang="ko-KR" sz="1400" kern="1200" dirty="0" smtClean="0"/>
            <a:t> </a:t>
          </a:r>
          <a:r>
            <a:rPr lang="ko-KR" altLang="en-US" sz="1400" kern="1200" dirty="0" smtClean="0"/>
            <a:t>스피드의 보완이 이루어 져야 됨</a:t>
          </a:r>
          <a:endParaRPr lang="ko-KR" altLang="en-US" sz="1400" kern="1200" dirty="0"/>
        </a:p>
        <a:p>
          <a:pPr marL="114300" lvl="1" indent="-114300" algn="l" defTabSz="62230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1400" kern="1200" dirty="0" smtClean="0"/>
            <a:t>하체의 차는 힘 </a:t>
          </a:r>
          <a:r>
            <a:rPr lang="en-US" altLang="ko-KR" sz="1400" kern="1200" dirty="0" smtClean="0"/>
            <a:t>: </a:t>
          </a:r>
          <a:r>
            <a:rPr lang="ko-KR" altLang="en-US" sz="1400" kern="1200" dirty="0" smtClean="0"/>
            <a:t>기타 선수와 비교하여 향상이 필요</a:t>
          </a:r>
          <a:endParaRPr lang="ko-KR" altLang="en-US" sz="1400" kern="1200" dirty="0"/>
        </a:p>
        <a:p>
          <a:pPr marL="114300" lvl="1" indent="-114300" algn="l" defTabSz="62230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1400" kern="1200" dirty="0" smtClean="0"/>
            <a:t>하체의 당기는 힘 </a:t>
          </a:r>
          <a:r>
            <a:rPr lang="en-US" altLang="ko-KR" sz="1400" kern="1200" dirty="0" smtClean="0"/>
            <a:t>: </a:t>
          </a:r>
          <a:r>
            <a:rPr lang="ko-KR" altLang="en-US" sz="1400" kern="1200" dirty="0" smtClean="0"/>
            <a:t>기타 선수와 비교하여 동일한 편</a:t>
          </a:r>
          <a:endParaRPr lang="ko-KR" altLang="en-US" sz="1400" kern="1200" dirty="0"/>
        </a:p>
      </dsp:txBody>
      <dsp:txXfrm>
        <a:off x="0" y="336915"/>
        <a:ext cx="8640960" cy="2293200"/>
      </dsp:txXfrm>
    </dsp:sp>
    <dsp:sp modelId="{31F5AD9F-05AC-4501-8E93-C1BFD37367DC}">
      <dsp:nvSpPr>
        <dsp:cNvPr id="0" name=""/>
        <dsp:cNvSpPr/>
      </dsp:nvSpPr>
      <dsp:spPr>
        <a:xfrm>
          <a:off x="432048" y="130275"/>
          <a:ext cx="6048672" cy="413280"/>
        </a:xfrm>
        <a:prstGeom prst="roundRect">
          <a:avLst/>
        </a:prstGeom>
        <a:solidFill>
          <a:srgbClr val="C00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25" tIns="0" rIns="228625" bIns="0" numCol="1" spcCol="1270" anchor="ctr" anchorCtr="0">
          <a:noAutofit/>
        </a:bodyPr>
        <a:lstStyle/>
        <a:p>
          <a:pPr lvl="0" algn="l" defTabSz="6223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400" b="1" kern="1200" dirty="0" smtClean="0"/>
            <a:t>최윤희 선수의 체력 측정 결과 분석</a:t>
          </a:r>
          <a:endParaRPr lang="ko-KR" altLang="en-US" sz="1400" b="1" kern="1200" dirty="0"/>
        </a:p>
      </dsp:txBody>
      <dsp:txXfrm>
        <a:off x="432048" y="130275"/>
        <a:ext cx="6048672" cy="413280"/>
      </dsp:txXfrm>
    </dsp:sp>
    <dsp:sp modelId="{9F98A892-6C09-4B1A-9894-A72AB1775A1E}">
      <dsp:nvSpPr>
        <dsp:cNvPr id="0" name=""/>
        <dsp:cNvSpPr/>
      </dsp:nvSpPr>
      <dsp:spPr>
        <a:xfrm>
          <a:off x="0" y="2912356"/>
          <a:ext cx="8640960" cy="2646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rgbClr val="C000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70635" tIns="291592" rIns="670635" bIns="99568" numCol="1" spcCol="1270" anchor="t" anchorCtr="0">
          <a:noAutofit/>
        </a:bodyPr>
        <a:lstStyle/>
        <a:p>
          <a:pPr marL="114300" lvl="1" indent="-114300" algn="l" defTabSz="62230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ko-KR" altLang="en-US" sz="1400" kern="1200" dirty="0"/>
        </a:p>
        <a:p>
          <a:pPr marL="114300" lvl="1" indent="-114300" algn="l" defTabSz="62230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ko-KR" altLang="en-US" sz="1400" kern="1200" dirty="0"/>
        </a:p>
        <a:p>
          <a:pPr marL="114300" lvl="1" indent="-114300" algn="l" defTabSz="62230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ko-KR" altLang="en-US" sz="1400" kern="1200" dirty="0"/>
        </a:p>
        <a:p>
          <a:pPr marL="114300" lvl="1" indent="-114300" algn="l" defTabSz="62230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ko-KR" altLang="en-US" sz="1400" kern="1200" dirty="0"/>
        </a:p>
        <a:p>
          <a:pPr marL="114300" lvl="1" indent="-114300" algn="l" defTabSz="62230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ko-KR" altLang="en-US" sz="1400" kern="1200" dirty="0"/>
        </a:p>
        <a:p>
          <a:pPr marL="114300" lvl="1" indent="-114300" algn="l" defTabSz="62230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ko-KR" altLang="en-US" sz="1400" kern="1200" dirty="0"/>
        </a:p>
        <a:p>
          <a:pPr marL="114300" lvl="1" indent="-114300" algn="l" defTabSz="62230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ko-KR" altLang="en-US" sz="1400" kern="1200" dirty="0"/>
        </a:p>
      </dsp:txBody>
      <dsp:txXfrm>
        <a:off x="0" y="2912356"/>
        <a:ext cx="8640960" cy="2646000"/>
      </dsp:txXfrm>
    </dsp:sp>
    <dsp:sp modelId="{8B955C9E-A879-4EEF-B49D-E89671D5E4FA}">
      <dsp:nvSpPr>
        <dsp:cNvPr id="0" name=""/>
        <dsp:cNvSpPr/>
      </dsp:nvSpPr>
      <dsp:spPr>
        <a:xfrm>
          <a:off x="432048" y="2705715"/>
          <a:ext cx="6048672" cy="413280"/>
        </a:xfrm>
        <a:prstGeom prst="roundRect">
          <a:avLst/>
        </a:prstGeom>
        <a:solidFill>
          <a:srgbClr val="C00000"/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25" tIns="0" rIns="228625" bIns="0" numCol="1" spcCol="1270" anchor="ctr" anchorCtr="0">
          <a:noAutofit/>
        </a:bodyPr>
        <a:lstStyle/>
        <a:p>
          <a:pPr lvl="0" algn="l" defTabSz="6223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400" b="1" kern="1200" dirty="0" smtClean="0"/>
            <a:t>기초</a:t>
          </a:r>
          <a:r>
            <a:rPr lang="en-US" altLang="ko-KR" sz="1400" b="1" kern="1200" dirty="0" smtClean="0"/>
            <a:t> </a:t>
          </a:r>
          <a:r>
            <a:rPr lang="ko-KR" altLang="en-US" sz="1400" b="1" kern="1200" dirty="0" smtClean="0"/>
            <a:t>체력 강화 훈련 프로그램이 필요</a:t>
          </a:r>
          <a:endParaRPr lang="ko-KR" altLang="en-US" sz="1400" b="1" kern="1200" dirty="0"/>
        </a:p>
      </dsp:txBody>
      <dsp:txXfrm>
        <a:off x="432048" y="2705715"/>
        <a:ext cx="6048672" cy="413280"/>
      </dsp:txXfrm>
    </dsp:sp>
  </dsp:spTree>
</dsp:drawing>
</file>

<file path=ppt/diagrams/drawing1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8A3B87C4-435F-49E5-9CE1-5B1D3698079C}">
      <dsp:nvSpPr>
        <dsp:cNvPr id="0" name=""/>
        <dsp:cNvSpPr/>
      </dsp:nvSpPr>
      <dsp:spPr>
        <a:xfrm>
          <a:off x="1052292" y="1160123"/>
          <a:ext cx="871407" cy="87140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400" b="1" kern="1200" dirty="0" smtClean="0"/>
            <a:t>기초  체력</a:t>
          </a:r>
          <a:endParaRPr lang="ko-KR" altLang="en-US" sz="1400" b="1" kern="1200" dirty="0"/>
        </a:p>
      </dsp:txBody>
      <dsp:txXfrm>
        <a:off x="1052292" y="1160123"/>
        <a:ext cx="871407" cy="871407"/>
      </dsp:txXfrm>
    </dsp:sp>
    <dsp:sp modelId="{450EF0DA-EE30-4637-97DD-4B16A7E93ECE}">
      <dsp:nvSpPr>
        <dsp:cNvPr id="0" name=""/>
        <dsp:cNvSpPr/>
      </dsp:nvSpPr>
      <dsp:spPr>
        <a:xfrm rot="12900000">
          <a:off x="381606" y="971064"/>
          <a:ext cx="782952" cy="248351"/>
        </a:xfrm>
        <a:prstGeom prst="leftArrow">
          <a:avLst>
            <a:gd name="adj1" fmla="val 60000"/>
            <a:gd name="adj2" fmla="val 5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12CC92A-0C45-497C-8DC0-3D4B1B1468F6}">
      <dsp:nvSpPr>
        <dsp:cNvPr id="0" name=""/>
        <dsp:cNvSpPr/>
      </dsp:nvSpPr>
      <dsp:spPr>
        <a:xfrm>
          <a:off x="38485" y="539563"/>
          <a:ext cx="827837" cy="662269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5334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ko-KR" sz="1200" b="1" kern="1200" dirty="0" smtClean="0"/>
            <a:t>30~40m </a:t>
          </a:r>
          <a:r>
            <a:rPr lang="ko-KR" altLang="en-US" sz="1200" b="1" kern="1200" dirty="0" smtClean="0"/>
            <a:t>구간</a:t>
          </a:r>
          <a:r>
            <a:rPr lang="en-US" altLang="ko-KR" sz="1200" b="1" kern="1200" dirty="0" smtClean="0"/>
            <a:t> </a:t>
          </a:r>
          <a:r>
            <a:rPr lang="ko-KR" altLang="en-US" sz="1200" b="1" kern="1200" dirty="0" smtClean="0"/>
            <a:t>가속</a:t>
          </a:r>
          <a:endParaRPr lang="ko-KR" altLang="en-US" sz="1200" b="1" kern="1200" dirty="0"/>
        </a:p>
      </dsp:txBody>
      <dsp:txXfrm>
        <a:off x="38485" y="539563"/>
        <a:ext cx="827837" cy="662269"/>
      </dsp:txXfrm>
    </dsp:sp>
    <dsp:sp modelId="{B859E42B-DBA6-4B5A-9DF6-4500A1B83C59}">
      <dsp:nvSpPr>
        <dsp:cNvPr id="0" name=""/>
        <dsp:cNvSpPr/>
      </dsp:nvSpPr>
      <dsp:spPr>
        <a:xfrm rot="16200000">
          <a:off x="1096519" y="598903"/>
          <a:ext cx="782952" cy="248351"/>
        </a:xfrm>
        <a:prstGeom prst="leftArrow">
          <a:avLst>
            <a:gd name="adj1" fmla="val 60000"/>
            <a:gd name="adj2" fmla="val 5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5F9B8C4-130B-409B-8908-69807245A317}">
      <dsp:nvSpPr>
        <dsp:cNvPr id="0" name=""/>
        <dsp:cNvSpPr/>
      </dsp:nvSpPr>
      <dsp:spPr>
        <a:xfrm>
          <a:off x="1074077" y="468"/>
          <a:ext cx="827837" cy="662269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5334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200" b="1" kern="1200" dirty="0" smtClean="0"/>
            <a:t>장대      매달리기</a:t>
          </a:r>
          <a:endParaRPr lang="ko-KR" altLang="en-US" sz="1200" b="1" kern="1200" dirty="0"/>
        </a:p>
      </dsp:txBody>
      <dsp:txXfrm>
        <a:off x="1074077" y="468"/>
        <a:ext cx="827837" cy="662269"/>
      </dsp:txXfrm>
    </dsp:sp>
    <dsp:sp modelId="{E7004981-56FB-4EA0-B53F-89B45726DC8A}">
      <dsp:nvSpPr>
        <dsp:cNvPr id="0" name=""/>
        <dsp:cNvSpPr/>
      </dsp:nvSpPr>
      <dsp:spPr>
        <a:xfrm rot="19500000">
          <a:off x="1811433" y="971064"/>
          <a:ext cx="782952" cy="248351"/>
        </a:xfrm>
        <a:prstGeom prst="leftArrow">
          <a:avLst>
            <a:gd name="adj1" fmla="val 60000"/>
            <a:gd name="adj2" fmla="val 5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592BB76-755F-4108-A841-4DAD7CB7E288}">
      <dsp:nvSpPr>
        <dsp:cNvPr id="0" name=""/>
        <dsp:cNvSpPr/>
      </dsp:nvSpPr>
      <dsp:spPr>
        <a:xfrm>
          <a:off x="2109669" y="539563"/>
          <a:ext cx="827837" cy="662269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5334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200" b="1" kern="1200" dirty="0" smtClean="0"/>
            <a:t>체조 동작</a:t>
          </a:r>
          <a:endParaRPr lang="ko-KR" altLang="en-US" sz="1200" b="1" kern="1200" dirty="0"/>
        </a:p>
      </dsp:txBody>
      <dsp:txXfrm>
        <a:off x="2109669" y="539563"/>
        <a:ext cx="827837" cy="662269"/>
      </dsp:txXfrm>
    </dsp:sp>
  </dsp:spTree>
</dsp:drawing>
</file>

<file path=ppt/diagrams/drawing1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CF149967-220E-4F51-B3F3-B855F741D413}">
      <dsp:nvSpPr>
        <dsp:cNvPr id="0" name=""/>
        <dsp:cNvSpPr/>
      </dsp:nvSpPr>
      <dsp:spPr>
        <a:xfrm>
          <a:off x="0" y="341595"/>
          <a:ext cx="8640960" cy="5241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rgbClr val="C000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70635" tIns="333248" rIns="670635" bIns="113792" numCol="1" spcCol="1270" anchor="t" anchorCtr="0">
          <a:noAutofit/>
        </a:bodyPr>
        <a:lstStyle/>
        <a:p>
          <a:pPr marL="171450" lvl="1" indent="-171450" algn="l" defTabSz="71120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ko-KR" altLang="en-US" sz="1600" kern="1200" dirty="0"/>
        </a:p>
        <a:p>
          <a:pPr marL="171450" lvl="1" indent="-171450" algn="l" defTabSz="71120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ko-KR" altLang="en-US" sz="1600" kern="1200" dirty="0"/>
        </a:p>
        <a:p>
          <a:pPr marL="171450" lvl="1" indent="-171450" algn="l" defTabSz="71120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ko-KR" altLang="en-US" sz="1600" kern="1200" dirty="0"/>
        </a:p>
        <a:p>
          <a:pPr marL="171450" lvl="1" indent="-171450" algn="l" defTabSz="71120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ko-KR" altLang="en-US" sz="1600" kern="1200" dirty="0"/>
        </a:p>
        <a:p>
          <a:pPr marL="171450" lvl="1" indent="-171450" algn="l" defTabSz="71120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ko-KR" altLang="en-US" sz="1600" kern="1200" dirty="0"/>
        </a:p>
        <a:p>
          <a:pPr marL="171450" lvl="1" indent="-171450" algn="l" defTabSz="71120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ko-KR" altLang="en-US" sz="1600" kern="1200" dirty="0"/>
        </a:p>
        <a:p>
          <a:pPr marL="171450" lvl="1" indent="-171450" algn="l" defTabSz="71120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ko-KR" altLang="en-US" sz="1600" kern="1200" dirty="0"/>
        </a:p>
        <a:p>
          <a:pPr marL="171450" lvl="1" indent="-171450" algn="l" defTabSz="71120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ko-KR" altLang="en-US" sz="1600" kern="1200" dirty="0"/>
        </a:p>
        <a:p>
          <a:pPr marL="171450" lvl="1" indent="-171450" algn="l" defTabSz="71120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ko-KR" altLang="en-US" sz="1600" kern="1200" dirty="0"/>
        </a:p>
        <a:p>
          <a:pPr marL="171450" lvl="1" indent="-171450" algn="l" defTabSz="71120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ko-KR" altLang="en-US" sz="1600" kern="1200" dirty="0"/>
        </a:p>
        <a:p>
          <a:pPr marL="171450" lvl="1" indent="-171450" algn="l" defTabSz="71120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ko-KR" altLang="en-US" sz="1600" kern="1200" dirty="0"/>
        </a:p>
        <a:p>
          <a:pPr marL="171450" lvl="1" indent="-171450" algn="l" defTabSz="71120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ko-KR" altLang="en-US" sz="1600" kern="1200" dirty="0"/>
        </a:p>
        <a:p>
          <a:pPr marL="171450" lvl="1" indent="-171450" algn="l" defTabSz="71120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ko-KR" altLang="en-US" sz="1600" kern="1200" dirty="0"/>
        </a:p>
      </dsp:txBody>
      <dsp:txXfrm>
        <a:off x="0" y="341595"/>
        <a:ext cx="8640960" cy="5241600"/>
      </dsp:txXfrm>
    </dsp:sp>
    <dsp:sp modelId="{1CEE972D-8012-4C52-BF4E-6DD770F554EC}">
      <dsp:nvSpPr>
        <dsp:cNvPr id="0" name=""/>
        <dsp:cNvSpPr/>
      </dsp:nvSpPr>
      <dsp:spPr>
        <a:xfrm>
          <a:off x="432048" y="105435"/>
          <a:ext cx="6048672" cy="472320"/>
        </a:xfrm>
        <a:prstGeom prst="roundRect">
          <a:avLst/>
        </a:prstGeom>
        <a:solidFill>
          <a:srgbClr val="C00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25" tIns="0" rIns="228625" bIns="0" numCol="1" spcCol="1270" anchor="ctr" anchorCtr="0">
          <a:noAutofit/>
        </a:bodyPr>
        <a:lstStyle/>
        <a:p>
          <a:pPr lvl="0" algn="l" defTabSz="7112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600" b="1" kern="1200" dirty="0" smtClean="0"/>
            <a:t>최윤희 선수의 체력과 기술 요인의 분석</a:t>
          </a:r>
          <a:endParaRPr lang="ko-KR" altLang="en-US" sz="1600" b="1" kern="1200" dirty="0"/>
        </a:p>
      </dsp:txBody>
      <dsp:txXfrm>
        <a:off x="432048" y="105435"/>
        <a:ext cx="6048672" cy="472320"/>
      </dsp:txXfrm>
    </dsp:sp>
  </dsp:spTree>
</dsp:drawing>
</file>

<file path=ppt/diagrams/drawing1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8BC68297-FAC5-4318-83ED-4BFBCCC58241}">
      <dsp:nvSpPr>
        <dsp:cNvPr id="0" name=""/>
        <dsp:cNvSpPr/>
      </dsp:nvSpPr>
      <dsp:spPr>
        <a:xfrm>
          <a:off x="0" y="353999"/>
          <a:ext cx="8640960" cy="4914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rgbClr val="C000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70635" tIns="312420" rIns="670635" bIns="106680" numCol="1" spcCol="1270" anchor="t" anchorCtr="0">
          <a:noAutofit/>
        </a:bodyPr>
        <a:lstStyle/>
        <a:p>
          <a:pPr marL="114300" lvl="1" indent="-114300" algn="l" defTabSz="6667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ko-KR" altLang="en-US" sz="1500" kern="1200" dirty="0"/>
        </a:p>
        <a:p>
          <a:pPr marL="114300" lvl="1" indent="-114300" algn="l" defTabSz="6667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ko-KR" altLang="en-US" sz="1500" kern="1200" dirty="0"/>
        </a:p>
        <a:p>
          <a:pPr marL="114300" lvl="1" indent="-114300" algn="l" defTabSz="6667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ko-KR" altLang="en-US" sz="1500" kern="1200" dirty="0"/>
        </a:p>
        <a:p>
          <a:pPr marL="114300" lvl="1" indent="-114300" algn="l" defTabSz="6667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ko-KR" altLang="en-US" sz="1500" kern="1200" dirty="0"/>
        </a:p>
        <a:p>
          <a:pPr marL="114300" lvl="1" indent="-114300" algn="l" defTabSz="6667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ko-KR" altLang="en-US" sz="1500" kern="1200" dirty="0"/>
        </a:p>
        <a:p>
          <a:pPr marL="114300" lvl="1" indent="-114300" algn="l" defTabSz="6667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ko-KR" altLang="en-US" sz="1500" kern="1200" dirty="0"/>
        </a:p>
        <a:p>
          <a:pPr marL="114300" lvl="1" indent="-114300" algn="l" defTabSz="6667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ko-KR" altLang="en-US" sz="1500" kern="1200" dirty="0"/>
        </a:p>
        <a:p>
          <a:pPr marL="114300" lvl="1" indent="-114300" algn="l" defTabSz="6667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ko-KR" altLang="en-US" sz="1500" kern="1200" dirty="0"/>
        </a:p>
        <a:p>
          <a:pPr marL="114300" lvl="1" indent="-114300" algn="l" defTabSz="6667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ko-KR" altLang="en-US" sz="1500" kern="1200" dirty="0"/>
        </a:p>
        <a:p>
          <a:pPr marL="114300" lvl="1" indent="-114300" algn="l" defTabSz="6667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ko-KR" altLang="en-US" sz="1500" kern="1200" dirty="0"/>
        </a:p>
        <a:p>
          <a:pPr marL="114300" lvl="1" indent="-114300" algn="l" defTabSz="6667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ko-KR" altLang="en-US" sz="1500" kern="1200" dirty="0"/>
        </a:p>
        <a:p>
          <a:pPr marL="114300" lvl="1" indent="-114300" algn="l" defTabSz="6667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ko-KR" altLang="en-US" sz="1500" kern="1200" dirty="0"/>
        </a:p>
        <a:p>
          <a:pPr marL="114300" lvl="1" indent="-114300" algn="l" defTabSz="6667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ko-KR" altLang="en-US" sz="1500" kern="1200" dirty="0"/>
        </a:p>
      </dsp:txBody>
      <dsp:txXfrm>
        <a:off x="0" y="353999"/>
        <a:ext cx="8640960" cy="4914000"/>
      </dsp:txXfrm>
    </dsp:sp>
    <dsp:sp modelId="{1F246E3E-2E79-4AEC-8C2C-5757C77E0F6A}">
      <dsp:nvSpPr>
        <dsp:cNvPr id="0" name=""/>
        <dsp:cNvSpPr/>
      </dsp:nvSpPr>
      <dsp:spPr>
        <a:xfrm>
          <a:off x="432048" y="132599"/>
          <a:ext cx="6048672" cy="442800"/>
        </a:xfrm>
        <a:prstGeom prst="roundRect">
          <a:avLst/>
        </a:prstGeom>
        <a:solidFill>
          <a:srgbClr val="C00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25" tIns="0" rIns="228625" bIns="0" numCol="1" spcCol="1270" anchor="ctr" anchorCtr="0">
          <a:noAutofit/>
        </a:bodyPr>
        <a:lstStyle/>
        <a:p>
          <a:pPr lvl="0" algn="l" defTabSz="6667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500" b="1" kern="1200" dirty="0" smtClean="0"/>
            <a:t>단계별 동작 분석을 통한 체력 상태 및 훈련 방안 제시</a:t>
          </a:r>
          <a:endParaRPr lang="ko-KR" altLang="en-US" sz="1500" b="1" kern="1200" dirty="0"/>
        </a:p>
      </dsp:txBody>
      <dsp:txXfrm>
        <a:off x="432048" y="132599"/>
        <a:ext cx="6048672" cy="442800"/>
      </dsp:txXfrm>
    </dsp:sp>
  </dsp:spTree>
</dsp:drawing>
</file>

<file path=ppt/diagrams/drawing15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1438CC31-28AA-492E-BE2B-528126C4E0FD}">
      <dsp:nvSpPr>
        <dsp:cNvPr id="0" name=""/>
        <dsp:cNvSpPr/>
      </dsp:nvSpPr>
      <dsp:spPr>
        <a:xfrm>
          <a:off x="0" y="353999"/>
          <a:ext cx="8640960" cy="4914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rgbClr val="C000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70635" tIns="312420" rIns="670635" bIns="106680" numCol="1" spcCol="1270" anchor="t" anchorCtr="0">
          <a:noAutofit/>
        </a:bodyPr>
        <a:lstStyle/>
        <a:p>
          <a:pPr marL="114300" lvl="1" indent="-114300" algn="l" defTabSz="6667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ko-KR" altLang="en-US" sz="1500" kern="1200" dirty="0"/>
        </a:p>
        <a:p>
          <a:pPr marL="114300" lvl="1" indent="-114300" algn="l" defTabSz="6667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ko-KR" altLang="en-US" sz="1500" kern="1200" dirty="0"/>
        </a:p>
        <a:p>
          <a:pPr marL="114300" lvl="1" indent="-114300" algn="l" defTabSz="6667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ko-KR" altLang="en-US" sz="1500" kern="1200" dirty="0"/>
        </a:p>
        <a:p>
          <a:pPr marL="114300" lvl="1" indent="-114300" algn="l" defTabSz="6667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ko-KR" altLang="en-US" sz="1500" kern="1200" dirty="0"/>
        </a:p>
        <a:p>
          <a:pPr marL="114300" lvl="1" indent="-114300" algn="l" defTabSz="6667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ko-KR" altLang="en-US" sz="1500" kern="1200" dirty="0"/>
        </a:p>
        <a:p>
          <a:pPr marL="114300" lvl="1" indent="-114300" algn="l" defTabSz="6667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ko-KR" altLang="en-US" sz="1500" kern="1200" dirty="0"/>
        </a:p>
        <a:p>
          <a:pPr marL="114300" lvl="1" indent="-114300" algn="l" defTabSz="6667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ko-KR" altLang="en-US" sz="1500" kern="1200" dirty="0"/>
        </a:p>
        <a:p>
          <a:pPr marL="114300" lvl="1" indent="-114300" algn="l" defTabSz="6667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ko-KR" altLang="en-US" sz="1500" kern="1200" dirty="0"/>
        </a:p>
        <a:p>
          <a:pPr marL="114300" lvl="1" indent="-114300" algn="l" defTabSz="6667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ko-KR" altLang="en-US" sz="1500" kern="1200" dirty="0"/>
        </a:p>
        <a:p>
          <a:pPr marL="114300" lvl="1" indent="-114300" algn="l" defTabSz="6667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ko-KR" altLang="en-US" sz="1500" kern="1200" dirty="0"/>
        </a:p>
        <a:p>
          <a:pPr marL="114300" lvl="1" indent="-114300" algn="l" defTabSz="6667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ko-KR" altLang="en-US" sz="1500" kern="1200" dirty="0"/>
        </a:p>
        <a:p>
          <a:pPr marL="114300" lvl="1" indent="-114300" algn="l" defTabSz="6667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ko-KR" altLang="en-US" sz="1500" kern="1200" dirty="0"/>
        </a:p>
        <a:p>
          <a:pPr marL="114300" lvl="1" indent="-114300" algn="l" defTabSz="6667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ko-KR" altLang="en-US" sz="1500" kern="1200" dirty="0"/>
        </a:p>
      </dsp:txBody>
      <dsp:txXfrm>
        <a:off x="0" y="353999"/>
        <a:ext cx="8640960" cy="4914000"/>
      </dsp:txXfrm>
    </dsp:sp>
    <dsp:sp modelId="{09B37DCB-37EA-48DF-82C7-BC5D0DA1141A}">
      <dsp:nvSpPr>
        <dsp:cNvPr id="0" name=""/>
        <dsp:cNvSpPr/>
      </dsp:nvSpPr>
      <dsp:spPr>
        <a:xfrm>
          <a:off x="432048" y="132599"/>
          <a:ext cx="6048672" cy="442800"/>
        </a:xfrm>
        <a:prstGeom prst="roundRect">
          <a:avLst/>
        </a:prstGeom>
        <a:solidFill>
          <a:srgbClr val="C00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25" tIns="0" rIns="228625" bIns="0" numCol="1" spcCol="1270" anchor="ctr" anchorCtr="0">
          <a:noAutofit/>
        </a:bodyPr>
        <a:lstStyle/>
        <a:p>
          <a:pPr lvl="0" algn="l" defTabSz="6667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500" b="1" kern="1200" dirty="0" smtClean="0"/>
            <a:t>단계별 동작 분석을 통한 체력 상태 및 훈련 방안 제시</a:t>
          </a:r>
          <a:endParaRPr lang="ko-KR" altLang="en-US" sz="1500" kern="1200" dirty="0"/>
        </a:p>
      </dsp:txBody>
      <dsp:txXfrm>
        <a:off x="432048" y="132599"/>
        <a:ext cx="6048672" cy="442800"/>
      </dsp:txXfrm>
    </dsp:sp>
  </dsp:spTree>
</dsp:drawing>
</file>

<file path=ppt/diagrams/drawing16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1438CC31-28AA-492E-BE2B-528126C4E0FD}">
      <dsp:nvSpPr>
        <dsp:cNvPr id="0" name=""/>
        <dsp:cNvSpPr/>
      </dsp:nvSpPr>
      <dsp:spPr>
        <a:xfrm>
          <a:off x="0" y="351068"/>
          <a:ext cx="8640960" cy="3969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rgbClr val="C000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70635" tIns="291592" rIns="670635" bIns="99568" numCol="1" spcCol="1270" anchor="t" anchorCtr="0">
          <a:noAutofit/>
        </a:bodyPr>
        <a:lstStyle/>
        <a:p>
          <a:pPr marL="114300" lvl="1" indent="-114300" algn="l" defTabSz="62230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ko-KR" altLang="en-US" sz="1400" kern="1200" dirty="0"/>
        </a:p>
        <a:p>
          <a:pPr marL="114300" lvl="1" indent="-114300" algn="l" defTabSz="62230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ko-KR" altLang="en-US" sz="1400" kern="1200" dirty="0"/>
        </a:p>
        <a:p>
          <a:pPr marL="114300" lvl="1" indent="-114300" algn="l" defTabSz="62230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ko-KR" altLang="en-US" sz="1400" kern="1200" dirty="0"/>
        </a:p>
        <a:p>
          <a:pPr marL="114300" lvl="1" indent="-114300" algn="l" defTabSz="62230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ko-KR" altLang="en-US" sz="1400" kern="1200" dirty="0"/>
        </a:p>
        <a:p>
          <a:pPr marL="114300" lvl="1" indent="-114300" algn="l" defTabSz="62230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ko-KR" altLang="en-US" sz="1400" kern="1200" dirty="0"/>
        </a:p>
        <a:p>
          <a:pPr marL="114300" lvl="1" indent="-114300" algn="l" defTabSz="62230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ko-KR" altLang="en-US" sz="1400" kern="1200" dirty="0"/>
        </a:p>
        <a:p>
          <a:pPr marL="114300" lvl="1" indent="-114300" algn="l" defTabSz="62230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ko-KR" altLang="en-US" sz="1400" kern="1200" dirty="0"/>
        </a:p>
        <a:p>
          <a:pPr marL="114300" lvl="1" indent="-114300" algn="l" defTabSz="62230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ko-KR" altLang="en-US" sz="1400" kern="1200" dirty="0"/>
        </a:p>
        <a:p>
          <a:pPr marL="114300" lvl="1" indent="-114300" algn="l" defTabSz="62230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ko-KR" altLang="en-US" sz="1400" kern="1200" dirty="0"/>
        </a:p>
        <a:p>
          <a:pPr marL="114300" lvl="1" indent="-114300" algn="l" defTabSz="62230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ko-KR" altLang="en-US" sz="1400" kern="1200" dirty="0"/>
        </a:p>
        <a:p>
          <a:pPr marL="114300" lvl="1" indent="-114300" algn="l" defTabSz="62230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ko-KR" altLang="en-US" sz="1400" kern="1200" dirty="0"/>
        </a:p>
      </dsp:txBody>
      <dsp:txXfrm>
        <a:off x="0" y="351068"/>
        <a:ext cx="8640960" cy="3969000"/>
      </dsp:txXfrm>
    </dsp:sp>
    <dsp:sp modelId="{09B37DCB-37EA-48DF-82C7-BC5D0DA1141A}">
      <dsp:nvSpPr>
        <dsp:cNvPr id="0" name=""/>
        <dsp:cNvSpPr/>
      </dsp:nvSpPr>
      <dsp:spPr>
        <a:xfrm>
          <a:off x="432048" y="144428"/>
          <a:ext cx="6048672" cy="413280"/>
        </a:xfrm>
        <a:prstGeom prst="roundRect">
          <a:avLst/>
        </a:prstGeom>
        <a:solidFill>
          <a:srgbClr val="C00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25" tIns="0" rIns="228625" bIns="0" numCol="1" spcCol="1270" anchor="ctr" anchorCtr="0">
          <a:noAutofit/>
        </a:bodyPr>
        <a:lstStyle/>
        <a:p>
          <a:pPr lvl="0" algn="l" defTabSz="6223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400" b="1" kern="1200" dirty="0" smtClean="0"/>
            <a:t>단계별 동작 분석을 통한 체력 상태 및 훈련 방안 제시</a:t>
          </a:r>
          <a:endParaRPr lang="ko-KR" altLang="en-US" sz="1400" kern="1200" dirty="0"/>
        </a:p>
      </dsp:txBody>
      <dsp:txXfrm>
        <a:off x="432048" y="144428"/>
        <a:ext cx="6048672" cy="413280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1886D65D-E5E6-4B71-992E-77D17024B281}">
      <dsp:nvSpPr>
        <dsp:cNvPr id="0" name=""/>
        <dsp:cNvSpPr/>
      </dsp:nvSpPr>
      <dsp:spPr>
        <a:xfrm>
          <a:off x="0" y="334355"/>
          <a:ext cx="8640960" cy="4536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rgbClr val="C000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70635" tIns="333248" rIns="670635" bIns="113792" numCol="1" spcCol="1270" anchor="t" anchorCtr="0">
          <a:noAutofit/>
        </a:bodyPr>
        <a:lstStyle/>
        <a:p>
          <a:pPr marL="171450" lvl="1" indent="-171450" algn="l" defTabSz="71120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ko-KR" altLang="en-US" sz="1600" kern="1200" dirty="0"/>
        </a:p>
        <a:p>
          <a:pPr marL="171450" lvl="1" indent="-171450" algn="l" defTabSz="71120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ko-KR" altLang="en-US" sz="1600" kern="1200" dirty="0"/>
        </a:p>
        <a:p>
          <a:pPr marL="171450" lvl="1" indent="-171450" algn="l" defTabSz="71120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ko-KR" altLang="en-US" sz="1600" kern="1200" dirty="0"/>
        </a:p>
        <a:p>
          <a:pPr marL="171450" lvl="1" indent="-171450" algn="l" defTabSz="71120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ko-KR" altLang="en-US" sz="1600" kern="1200" dirty="0"/>
        </a:p>
        <a:p>
          <a:pPr marL="171450" lvl="1" indent="-171450" algn="l" defTabSz="71120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ko-KR" altLang="en-US" sz="1600" kern="1200" dirty="0"/>
        </a:p>
        <a:p>
          <a:pPr marL="171450" lvl="1" indent="-171450" algn="l" defTabSz="71120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ko-KR" altLang="en-US" sz="1600" kern="1200" dirty="0"/>
        </a:p>
        <a:p>
          <a:pPr marL="171450" lvl="1" indent="-171450" algn="l" defTabSz="71120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ko-KR" altLang="en-US" sz="1600" kern="1200" dirty="0"/>
        </a:p>
        <a:p>
          <a:pPr marL="171450" lvl="1" indent="-171450" algn="l" defTabSz="71120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ko-KR" altLang="en-US" sz="1600" kern="1200" dirty="0"/>
        </a:p>
        <a:p>
          <a:pPr marL="171450" lvl="1" indent="-171450" algn="l" defTabSz="71120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ko-KR" altLang="en-US" sz="1600" kern="1200" dirty="0"/>
        </a:p>
        <a:p>
          <a:pPr marL="171450" lvl="1" indent="-171450" algn="l" defTabSz="71120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ko-KR" altLang="en-US" sz="1600" kern="1200" dirty="0"/>
        </a:p>
        <a:p>
          <a:pPr marL="171450" lvl="1" indent="-171450" algn="l" defTabSz="71120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ko-KR" altLang="en-US" sz="1600" kern="1200" dirty="0"/>
        </a:p>
      </dsp:txBody>
      <dsp:txXfrm>
        <a:off x="0" y="334355"/>
        <a:ext cx="8640960" cy="4536000"/>
      </dsp:txXfrm>
    </dsp:sp>
    <dsp:sp modelId="{5E0487C8-919C-4A15-A7B7-F974B5985B25}">
      <dsp:nvSpPr>
        <dsp:cNvPr id="0" name=""/>
        <dsp:cNvSpPr/>
      </dsp:nvSpPr>
      <dsp:spPr>
        <a:xfrm>
          <a:off x="432048" y="98195"/>
          <a:ext cx="6048672" cy="472320"/>
        </a:xfrm>
        <a:prstGeom prst="roundRect">
          <a:avLst/>
        </a:prstGeom>
        <a:solidFill>
          <a:srgbClr val="C00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25" tIns="0" rIns="228625" bIns="0" numCol="1" spcCol="1270" anchor="ctr" anchorCtr="0">
          <a:noAutofit/>
        </a:bodyPr>
        <a:lstStyle/>
        <a:p>
          <a:pPr lvl="0" algn="l" defTabSz="7112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600" b="1" kern="1200" dirty="0" smtClean="0"/>
            <a:t>장대높이뛰기 </a:t>
          </a:r>
          <a:r>
            <a:rPr lang="ko-KR" altLang="en-US" sz="1600" b="1" kern="1200" dirty="0" err="1" smtClean="0"/>
            <a:t>경기력</a:t>
          </a:r>
          <a:r>
            <a:rPr lang="ko-KR" altLang="en-US" sz="1600" b="1" kern="1200" dirty="0" smtClean="0"/>
            <a:t> 요인 및 체력 측정 항목 </a:t>
          </a:r>
          <a:r>
            <a:rPr lang="en-US" altLang="ko-KR" sz="1600" b="1" kern="1200" dirty="0" smtClean="0"/>
            <a:t>- 1</a:t>
          </a:r>
          <a:endParaRPr lang="ko-KR" altLang="en-US" sz="1600" b="1" kern="1200" dirty="0"/>
        </a:p>
      </dsp:txBody>
      <dsp:txXfrm>
        <a:off x="432048" y="98195"/>
        <a:ext cx="6048672" cy="472320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1886D65D-E5E6-4B71-992E-77D17024B281}">
      <dsp:nvSpPr>
        <dsp:cNvPr id="0" name=""/>
        <dsp:cNvSpPr/>
      </dsp:nvSpPr>
      <dsp:spPr>
        <a:xfrm>
          <a:off x="0" y="355935"/>
          <a:ext cx="8352928" cy="4132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rgbClr val="C000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8280" tIns="333248" rIns="648280" bIns="113792" numCol="1" spcCol="1270" anchor="t" anchorCtr="0">
          <a:noAutofit/>
        </a:bodyPr>
        <a:lstStyle/>
        <a:p>
          <a:pPr marL="171450" lvl="1" indent="-171450" algn="l" defTabSz="71120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ko-KR" altLang="en-US" sz="1600" kern="1200" dirty="0"/>
        </a:p>
        <a:p>
          <a:pPr marL="171450" lvl="1" indent="-171450" algn="l" defTabSz="71120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ko-KR" altLang="en-US" sz="1600" kern="1200" dirty="0"/>
        </a:p>
        <a:p>
          <a:pPr marL="171450" lvl="1" indent="-171450" algn="l" defTabSz="71120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ko-KR" altLang="en-US" sz="1600" kern="1200" dirty="0"/>
        </a:p>
        <a:p>
          <a:pPr marL="171450" lvl="1" indent="-171450" algn="l" defTabSz="71120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ko-KR" altLang="en-US" sz="1600" kern="1200" dirty="0"/>
        </a:p>
        <a:p>
          <a:pPr marL="171450" lvl="1" indent="-171450" algn="l" defTabSz="71120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ko-KR" altLang="en-US" sz="1600" kern="1200" dirty="0"/>
        </a:p>
        <a:p>
          <a:pPr marL="171450" lvl="1" indent="-171450" algn="l" defTabSz="71120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ko-KR" altLang="en-US" sz="1600" kern="1200" dirty="0"/>
        </a:p>
        <a:p>
          <a:pPr marL="171450" lvl="1" indent="-171450" algn="l" defTabSz="71120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ko-KR" altLang="en-US" sz="1600" kern="1200" dirty="0"/>
        </a:p>
        <a:p>
          <a:pPr marL="171450" lvl="1" indent="-171450" algn="l" defTabSz="71120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ko-KR" altLang="en-US" sz="1600" kern="1200" dirty="0"/>
        </a:p>
        <a:p>
          <a:pPr marL="171450" lvl="1" indent="-171450" algn="l" defTabSz="71120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ko-KR" altLang="en-US" sz="1600" kern="1200" dirty="0"/>
        </a:p>
        <a:p>
          <a:pPr marL="171450" lvl="1" indent="-171450" algn="l" defTabSz="71120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ko-KR" altLang="en-US" sz="1600" kern="1200" dirty="0"/>
        </a:p>
      </dsp:txBody>
      <dsp:txXfrm>
        <a:off x="0" y="355935"/>
        <a:ext cx="8352928" cy="4132800"/>
      </dsp:txXfrm>
    </dsp:sp>
    <dsp:sp modelId="{5E0487C8-919C-4A15-A7B7-F974B5985B25}">
      <dsp:nvSpPr>
        <dsp:cNvPr id="0" name=""/>
        <dsp:cNvSpPr/>
      </dsp:nvSpPr>
      <dsp:spPr>
        <a:xfrm>
          <a:off x="417646" y="119775"/>
          <a:ext cx="5847049" cy="472320"/>
        </a:xfrm>
        <a:prstGeom prst="roundRect">
          <a:avLst/>
        </a:prstGeom>
        <a:solidFill>
          <a:srgbClr val="C00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1005" tIns="0" rIns="221005" bIns="0" numCol="1" spcCol="1270" anchor="ctr" anchorCtr="0">
          <a:noAutofit/>
        </a:bodyPr>
        <a:lstStyle/>
        <a:p>
          <a:pPr lvl="0" algn="l" defTabSz="7112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600" b="1" kern="1200" dirty="0" smtClean="0"/>
            <a:t>장대높이뛰기 </a:t>
          </a:r>
          <a:r>
            <a:rPr lang="ko-KR" altLang="en-US" sz="1600" b="1" kern="1200" dirty="0" err="1" smtClean="0"/>
            <a:t>경기력</a:t>
          </a:r>
          <a:r>
            <a:rPr lang="ko-KR" altLang="en-US" sz="1600" b="1" kern="1200" dirty="0" smtClean="0"/>
            <a:t> 요인 및 체력 측정 항목 </a:t>
          </a:r>
          <a:r>
            <a:rPr lang="en-US" altLang="ko-KR" sz="1600" b="1" kern="1200" dirty="0" smtClean="0"/>
            <a:t>- 2</a:t>
          </a:r>
          <a:endParaRPr lang="ko-KR" altLang="en-US" sz="1600" b="1" kern="1200" dirty="0"/>
        </a:p>
      </dsp:txBody>
      <dsp:txXfrm>
        <a:off x="417646" y="119775"/>
        <a:ext cx="5847049" cy="472320"/>
      </dsp:txXfrm>
    </dsp:sp>
  </dsp:spTree>
</dsp:drawing>
</file>

<file path=ppt/diagrams/drawing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05872B92-04CA-468F-BEA6-5F4372AF126B}">
      <dsp:nvSpPr>
        <dsp:cNvPr id="0" name=""/>
        <dsp:cNvSpPr/>
      </dsp:nvSpPr>
      <dsp:spPr>
        <a:xfrm>
          <a:off x="0" y="252804"/>
          <a:ext cx="8424936" cy="3780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rgbClr val="C000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53869" tIns="312420" rIns="653869" bIns="106680" numCol="1" spcCol="1270" anchor="t" anchorCtr="0">
          <a:noAutofit/>
        </a:bodyPr>
        <a:lstStyle/>
        <a:p>
          <a:pPr marL="114300" lvl="1" indent="-114300" algn="l" defTabSz="6667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altLang="ko-KR" sz="1500" kern="1200" dirty="0" smtClean="0"/>
            <a:t>Agility Test</a:t>
          </a:r>
          <a:r>
            <a:rPr lang="ko-KR" altLang="en-US" sz="1500" kern="1200" dirty="0" smtClean="0"/>
            <a:t> </a:t>
          </a:r>
          <a:r>
            <a:rPr lang="en-US" altLang="ko-KR" sz="1500" kern="1200" dirty="0" smtClean="0"/>
            <a:t>: </a:t>
          </a:r>
          <a:r>
            <a:rPr lang="ko-KR" altLang="en-US" sz="1500" kern="1200" dirty="0" err="1" smtClean="0"/>
            <a:t>서전트</a:t>
          </a:r>
          <a:r>
            <a:rPr lang="ko-KR" altLang="en-US" sz="1500" kern="1200" dirty="0" smtClean="0"/>
            <a:t> 점프</a:t>
          </a:r>
          <a:endParaRPr lang="ko-KR" altLang="en-US" sz="1500" kern="1200" dirty="0"/>
        </a:p>
        <a:p>
          <a:pPr marL="114300" lvl="1" indent="-114300" algn="l" defTabSz="6667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altLang="ko-KR" sz="1500" kern="1200" dirty="0" smtClean="0"/>
            <a:t>Speed Test</a:t>
          </a:r>
          <a:r>
            <a:rPr lang="ko-KR" altLang="en-US" sz="1500" kern="1200" dirty="0" smtClean="0"/>
            <a:t> </a:t>
          </a:r>
          <a:r>
            <a:rPr lang="en-US" altLang="ko-KR" sz="1500" kern="1200" dirty="0" smtClean="0"/>
            <a:t>: Standing</a:t>
          </a:r>
          <a:r>
            <a:rPr lang="ko-KR" altLang="en-US" sz="1500" kern="1200" dirty="0" smtClean="0"/>
            <a:t> </a:t>
          </a:r>
          <a:r>
            <a:rPr lang="en-US" altLang="ko-KR" sz="1500" kern="1200" dirty="0" smtClean="0"/>
            <a:t>30 &amp; 40 m </a:t>
          </a:r>
          <a:r>
            <a:rPr lang="ko-KR" altLang="en-US" sz="1500" kern="1200" dirty="0" smtClean="0"/>
            <a:t>기록</a:t>
          </a:r>
          <a:r>
            <a:rPr lang="en-US" altLang="ko-KR" sz="1500" kern="1200" dirty="0" smtClean="0"/>
            <a:t> </a:t>
          </a:r>
          <a:r>
            <a:rPr lang="ko-KR" altLang="en-US" sz="1500" kern="1200" dirty="0" smtClean="0"/>
            <a:t>측정</a:t>
          </a:r>
          <a:endParaRPr lang="ko-KR" altLang="en-US" sz="1500" kern="1200" dirty="0"/>
        </a:p>
        <a:p>
          <a:pPr marL="114300" lvl="1" indent="-114300" algn="l" defTabSz="6667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altLang="ko-KR" sz="1500" kern="1200" dirty="0" smtClean="0"/>
            <a:t>Upper Body Strength : 4 kg</a:t>
          </a:r>
          <a:r>
            <a:rPr lang="ko-KR" altLang="en-US" sz="1500" kern="1200" dirty="0" smtClean="0"/>
            <a:t> 포환</a:t>
          </a:r>
          <a:r>
            <a:rPr lang="en-US" altLang="ko-KR" sz="1500" kern="1200" dirty="0" smtClean="0"/>
            <a:t> </a:t>
          </a:r>
          <a:r>
            <a:rPr lang="ko-KR" altLang="en-US" sz="1500" kern="1200" dirty="0" smtClean="0"/>
            <a:t>던지기</a:t>
          </a:r>
          <a:r>
            <a:rPr lang="en-US" altLang="ko-KR" sz="1500" kern="1200" dirty="0" smtClean="0"/>
            <a:t>, Bench Press</a:t>
          </a:r>
          <a:r>
            <a:rPr lang="ko-KR" altLang="en-US" sz="1500" kern="1200" dirty="0" smtClean="0"/>
            <a:t> </a:t>
          </a:r>
          <a:r>
            <a:rPr lang="en-US" altLang="ko-KR" sz="1500" kern="1200" dirty="0" smtClean="0"/>
            <a:t>1RM &amp; 5 m </a:t>
          </a:r>
          <a:r>
            <a:rPr lang="ko-KR" altLang="en-US" sz="1500" kern="1200" dirty="0" smtClean="0"/>
            <a:t>밧줄 타고 내려오는 기록</a:t>
          </a:r>
          <a:endParaRPr lang="ko-KR" altLang="en-US" sz="1500" kern="1200" dirty="0"/>
        </a:p>
        <a:p>
          <a:pPr marL="114300" lvl="1" indent="-114300" algn="l" defTabSz="6667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altLang="ko-KR" sz="1500" kern="1200" dirty="0" smtClean="0"/>
            <a:t>Lower Body Strength : 30 kg</a:t>
          </a:r>
          <a:r>
            <a:rPr lang="ko-KR" altLang="en-US" sz="1500" kern="1200" dirty="0" smtClean="0"/>
            <a:t>의 무게로 </a:t>
          </a:r>
          <a:r>
            <a:rPr lang="en-US" altLang="ko-KR" sz="1500" kern="1200" dirty="0" smtClean="0"/>
            <a:t>5</a:t>
          </a:r>
          <a:r>
            <a:rPr lang="ko-KR" altLang="en-US" sz="1500" kern="1200" dirty="0" smtClean="0"/>
            <a:t>회 </a:t>
          </a:r>
          <a:r>
            <a:rPr lang="ko-KR" altLang="en-US" sz="1500" kern="1200" dirty="0" err="1" smtClean="0"/>
            <a:t>스쿼트</a:t>
          </a:r>
          <a:r>
            <a:rPr lang="ko-KR" altLang="en-US" sz="1500" kern="1200" dirty="0" smtClean="0"/>
            <a:t> 시간 측정</a:t>
          </a:r>
          <a:endParaRPr lang="ko-KR" altLang="en-US" sz="1500" kern="1200" dirty="0"/>
        </a:p>
        <a:p>
          <a:pPr marL="114300" lvl="1" indent="-114300" algn="l" defTabSz="6667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1500" kern="1200" dirty="0" smtClean="0"/>
            <a:t>발목 관절 및 순발력 </a:t>
          </a:r>
          <a:r>
            <a:rPr lang="en-US" altLang="ko-KR" sz="1500" kern="1200" dirty="0" smtClean="0"/>
            <a:t>: </a:t>
          </a:r>
          <a:r>
            <a:rPr lang="ko-KR" altLang="en-US" sz="1500" kern="1200" dirty="0" smtClean="0"/>
            <a:t>제자리 </a:t>
          </a:r>
          <a:r>
            <a:rPr lang="en-US" altLang="ko-KR" sz="1500" kern="1200" dirty="0" smtClean="0"/>
            <a:t>3</a:t>
          </a:r>
          <a:r>
            <a:rPr lang="ko-KR" altLang="en-US" sz="1500" kern="1200" dirty="0" smtClean="0"/>
            <a:t>단 뛰기</a:t>
          </a:r>
          <a:r>
            <a:rPr lang="en-US" altLang="ko-KR" sz="1500" kern="1200" dirty="0" smtClean="0"/>
            <a:t>, 10</a:t>
          </a:r>
          <a:r>
            <a:rPr lang="ko-KR" altLang="en-US" sz="1500" kern="1200" dirty="0" smtClean="0"/>
            <a:t>보 스텝 테스트 </a:t>
          </a:r>
          <a:r>
            <a:rPr lang="en-US" altLang="ko-KR" sz="1500" kern="1200" dirty="0" smtClean="0"/>
            <a:t>&amp; 10</a:t>
          </a:r>
          <a:r>
            <a:rPr lang="ko-KR" altLang="en-US" sz="1500" kern="1200" dirty="0" smtClean="0"/>
            <a:t>보 두발 점프 테스트</a:t>
          </a:r>
          <a:endParaRPr lang="ko-KR" altLang="en-US" sz="1500" kern="1200" dirty="0"/>
        </a:p>
        <a:p>
          <a:pPr marL="114300" lvl="1" indent="-114300" algn="l" defTabSz="6667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altLang="ko-KR" sz="1500" kern="1200" dirty="0" smtClean="0"/>
            <a:t>Core Strength : </a:t>
          </a:r>
          <a:r>
            <a:rPr lang="ko-KR" altLang="en-US" sz="1500" kern="1200" dirty="0" err="1" smtClean="0"/>
            <a:t>배근력</a:t>
          </a:r>
          <a:r>
            <a:rPr lang="ko-KR" altLang="en-US" sz="1500" kern="1200" dirty="0" smtClean="0"/>
            <a:t> </a:t>
          </a:r>
          <a:r>
            <a:rPr lang="en-US" altLang="ko-KR" sz="1500" kern="1200" dirty="0" smtClean="0"/>
            <a:t>&amp; 5 kg</a:t>
          </a:r>
          <a:r>
            <a:rPr lang="ko-KR" altLang="en-US" sz="1500" kern="1200" dirty="0" smtClean="0"/>
            <a:t>의 무게부하로 </a:t>
          </a:r>
          <a:r>
            <a:rPr lang="en-US" altLang="ko-KR" sz="1500" kern="1200" dirty="0" smtClean="0"/>
            <a:t>10</a:t>
          </a:r>
          <a:r>
            <a:rPr lang="ko-KR" altLang="en-US" sz="1500" kern="1200" dirty="0" smtClean="0"/>
            <a:t>회 복근 운동 기록 측정</a:t>
          </a:r>
          <a:endParaRPr lang="ko-KR" altLang="en-US" sz="1500" kern="1200" dirty="0"/>
        </a:p>
        <a:p>
          <a:pPr marL="114300" lvl="1" indent="-114300" algn="l" defTabSz="6667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1500" kern="1200" dirty="0" err="1" smtClean="0"/>
            <a:t>슬관절을</a:t>
          </a:r>
          <a:r>
            <a:rPr lang="ko-KR" altLang="en-US" sz="1500" kern="1200" dirty="0" smtClean="0"/>
            <a:t> 기준으로 하는 </a:t>
          </a:r>
          <a:r>
            <a:rPr lang="ko-KR" altLang="en-US" sz="1500" kern="1200" dirty="0" err="1" smtClean="0"/>
            <a:t>등속성</a:t>
          </a:r>
          <a:r>
            <a:rPr lang="ko-KR" altLang="en-US" sz="1500" kern="1200" dirty="0" smtClean="0"/>
            <a:t> </a:t>
          </a:r>
          <a:r>
            <a:rPr lang="ko-KR" altLang="en-US" sz="1500" kern="1200" dirty="0" err="1" smtClean="0"/>
            <a:t>각근력</a:t>
          </a:r>
          <a:endParaRPr lang="ko-KR" altLang="en-US" sz="1500" kern="1200" dirty="0"/>
        </a:p>
        <a:p>
          <a:pPr marL="228600" lvl="2" indent="-114300" algn="l" defTabSz="6667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altLang="ko-KR" sz="1500" kern="1200" dirty="0" smtClean="0"/>
            <a:t>Leg</a:t>
          </a:r>
          <a:r>
            <a:rPr lang="ko-KR" altLang="en-US" sz="1500" kern="1200" dirty="0" smtClean="0"/>
            <a:t> </a:t>
          </a:r>
          <a:r>
            <a:rPr lang="en-US" altLang="ko-KR" sz="1500" kern="1200" dirty="0" smtClean="0"/>
            <a:t>Extensor &amp; Flexor, </a:t>
          </a:r>
          <a:r>
            <a:rPr lang="ko-KR" altLang="en-US" sz="1500" kern="1200" dirty="0" err="1" smtClean="0"/>
            <a:t>동측</a:t>
          </a:r>
          <a:r>
            <a:rPr lang="ko-KR" altLang="en-US" sz="1500" kern="1200" dirty="0" smtClean="0"/>
            <a:t> </a:t>
          </a:r>
          <a:r>
            <a:rPr lang="ko-KR" altLang="en-US" sz="1500" kern="1200" dirty="0" err="1" smtClean="0"/>
            <a:t>근력비</a:t>
          </a:r>
          <a:r>
            <a:rPr lang="ko-KR" altLang="en-US" sz="1500" kern="1200" dirty="0" smtClean="0"/>
            <a:t> </a:t>
          </a:r>
          <a:r>
            <a:rPr lang="en-US" altLang="ko-KR" sz="1500" kern="1200" dirty="0" smtClean="0"/>
            <a:t>&amp; </a:t>
          </a:r>
          <a:r>
            <a:rPr lang="ko-KR" altLang="en-US" sz="1500" kern="1200" dirty="0" smtClean="0"/>
            <a:t>양측 </a:t>
          </a:r>
          <a:r>
            <a:rPr lang="ko-KR" altLang="en-US" sz="1500" kern="1200" dirty="0" err="1" smtClean="0"/>
            <a:t>근력비</a:t>
          </a:r>
          <a:endParaRPr lang="ko-KR" altLang="en-US" sz="1500" kern="1200" dirty="0"/>
        </a:p>
      </dsp:txBody>
      <dsp:txXfrm>
        <a:off x="0" y="252804"/>
        <a:ext cx="8424936" cy="3780000"/>
      </dsp:txXfrm>
    </dsp:sp>
    <dsp:sp modelId="{459F6838-DF81-4491-83FD-5AA4E964EF14}">
      <dsp:nvSpPr>
        <dsp:cNvPr id="0" name=""/>
        <dsp:cNvSpPr/>
      </dsp:nvSpPr>
      <dsp:spPr>
        <a:xfrm>
          <a:off x="421246" y="44102"/>
          <a:ext cx="5897455" cy="442800"/>
        </a:xfrm>
        <a:prstGeom prst="roundRect">
          <a:avLst/>
        </a:prstGeom>
        <a:solidFill>
          <a:srgbClr val="C00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2910" tIns="0" rIns="222910" bIns="0" numCol="1" spcCol="1270" anchor="ctr" anchorCtr="0">
          <a:noAutofit/>
        </a:bodyPr>
        <a:lstStyle/>
        <a:p>
          <a:pPr lvl="0" algn="l" defTabSz="6667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500" b="1" kern="1200" dirty="0" smtClean="0"/>
            <a:t>현장 체력</a:t>
          </a:r>
          <a:r>
            <a:rPr lang="en-US" altLang="ko-KR" sz="1500" b="1" kern="1200" dirty="0" smtClean="0"/>
            <a:t> </a:t>
          </a:r>
          <a:r>
            <a:rPr lang="ko-KR" altLang="en-US" sz="1500" b="1" kern="1200" dirty="0" smtClean="0"/>
            <a:t>측정 항목</a:t>
          </a:r>
          <a:endParaRPr lang="ko-KR" altLang="en-US" sz="1500" b="1" kern="1200" dirty="0"/>
        </a:p>
      </dsp:txBody>
      <dsp:txXfrm>
        <a:off x="421246" y="44102"/>
        <a:ext cx="5897455" cy="442800"/>
      </dsp:txXfrm>
    </dsp:sp>
    <dsp:sp modelId="{88F1F7A5-66E4-40A3-BC40-67703BA6C4FB}">
      <dsp:nvSpPr>
        <dsp:cNvPr id="0" name=""/>
        <dsp:cNvSpPr/>
      </dsp:nvSpPr>
      <dsp:spPr>
        <a:xfrm>
          <a:off x="0" y="4347902"/>
          <a:ext cx="8424936" cy="720562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rgbClr val="C000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53869" tIns="312420" rIns="653869" bIns="106680" numCol="1" spcCol="1270" anchor="t" anchorCtr="0">
          <a:noAutofit/>
        </a:bodyPr>
        <a:lstStyle/>
        <a:p>
          <a:pPr marL="114300" lvl="1" indent="-114300" algn="l" defTabSz="6667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1500" b="0" kern="1200" dirty="0" smtClean="0"/>
            <a:t>최윤희 선수와 기타 선수의 측정치와 비교 </a:t>
          </a:r>
          <a:r>
            <a:rPr lang="en-US" altLang="ko-KR" sz="1500" b="0" kern="1200" dirty="0" smtClean="0"/>
            <a:t>&amp; </a:t>
          </a:r>
          <a:r>
            <a:rPr lang="ko-KR" altLang="en-US" sz="1500" b="0" kern="1200" dirty="0" smtClean="0"/>
            <a:t>분석</a:t>
          </a:r>
          <a:endParaRPr lang="ko-KR" altLang="en-US" sz="1500" b="0" kern="1200" dirty="0"/>
        </a:p>
      </dsp:txBody>
      <dsp:txXfrm>
        <a:off x="0" y="4347902"/>
        <a:ext cx="8424936" cy="720562"/>
      </dsp:txXfrm>
    </dsp:sp>
    <dsp:sp modelId="{CE1EFBE8-CA2F-4982-B9EE-048F78F57E03}">
      <dsp:nvSpPr>
        <dsp:cNvPr id="0" name=""/>
        <dsp:cNvSpPr/>
      </dsp:nvSpPr>
      <dsp:spPr>
        <a:xfrm>
          <a:off x="421246" y="4126502"/>
          <a:ext cx="5897455" cy="442800"/>
        </a:xfrm>
        <a:prstGeom prst="roundRect">
          <a:avLst/>
        </a:prstGeom>
        <a:solidFill>
          <a:srgbClr val="C00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2910" tIns="0" rIns="222910" bIns="0" numCol="1" spcCol="1270" anchor="ctr" anchorCtr="0">
          <a:noAutofit/>
        </a:bodyPr>
        <a:lstStyle/>
        <a:p>
          <a:pPr lvl="0" algn="l" defTabSz="6667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500" b="1" kern="1200" dirty="0" smtClean="0"/>
            <a:t>측정치 비교 및 분석</a:t>
          </a:r>
          <a:endParaRPr lang="ko-KR" altLang="en-US" sz="1500" b="1" kern="1200" dirty="0"/>
        </a:p>
      </dsp:txBody>
      <dsp:txXfrm>
        <a:off x="421246" y="4126502"/>
        <a:ext cx="5897455" cy="442800"/>
      </dsp:txXfrm>
    </dsp:sp>
  </dsp:spTree>
</dsp:drawing>
</file>

<file path=ppt/diagrams/drawing5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F5429CDC-0B2E-43DE-8D37-9A1C1B024A83}">
      <dsp:nvSpPr>
        <dsp:cNvPr id="0" name=""/>
        <dsp:cNvSpPr/>
      </dsp:nvSpPr>
      <dsp:spPr>
        <a:xfrm>
          <a:off x="0" y="330068"/>
          <a:ext cx="8352928" cy="212625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rgbClr val="C000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8280" tIns="312420" rIns="648280" bIns="106680" numCol="1" spcCol="1270" anchor="t" anchorCtr="0">
          <a:noAutofit/>
        </a:bodyPr>
        <a:lstStyle/>
        <a:p>
          <a:pPr marL="114300" lvl="1" indent="-114300" algn="l" defTabSz="6667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ko-KR" altLang="en-US" sz="1500" kern="1200" dirty="0"/>
        </a:p>
        <a:p>
          <a:pPr marL="114300" lvl="1" indent="-114300" algn="l" defTabSz="6667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ko-KR" altLang="en-US" sz="1500" kern="1200" dirty="0"/>
        </a:p>
        <a:p>
          <a:pPr marL="114300" lvl="1" indent="-114300" algn="l" defTabSz="6667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ko-KR" altLang="en-US" sz="1500" kern="1200" dirty="0"/>
        </a:p>
        <a:p>
          <a:pPr marL="114300" lvl="1" indent="-114300" algn="l" defTabSz="6667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ko-KR" altLang="en-US" sz="1500" kern="1200" dirty="0"/>
        </a:p>
        <a:p>
          <a:pPr marL="114300" lvl="1" indent="-114300" algn="l" defTabSz="6667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ko-KR" altLang="en-US" sz="1500" kern="1200" dirty="0"/>
        </a:p>
      </dsp:txBody>
      <dsp:txXfrm>
        <a:off x="0" y="330068"/>
        <a:ext cx="8352928" cy="2126250"/>
      </dsp:txXfrm>
    </dsp:sp>
    <dsp:sp modelId="{1D75574D-8963-4591-BE56-A258CAB0F846}">
      <dsp:nvSpPr>
        <dsp:cNvPr id="0" name=""/>
        <dsp:cNvSpPr/>
      </dsp:nvSpPr>
      <dsp:spPr>
        <a:xfrm>
          <a:off x="417646" y="108668"/>
          <a:ext cx="5847049" cy="442800"/>
        </a:xfrm>
        <a:prstGeom prst="roundRect">
          <a:avLst/>
        </a:prstGeom>
        <a:solidFill>
          <a:srgbClr val="C00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1005" tIns="0" rIns="221005" bIns="0" numCol="1" spcCol="1270" anchor="ctr" anchorCtr="0">
          <a:noAutofit/>
        </a:bodyPr>
        <a:lstStyle/>
        <a:p>
          <a:pPr lvl="0" algn="l" defTabSz="6667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500" b="1" kern="1200" dirty="0" smtClean="0"/>
            <a:t>측정 결과 </a:t>
          </a:r>
          <a:r>
            <a:rPr lang="en-US" altLang="ko-KR" sz="1500" b="1" kern="1200" dirty="0" smtClean="0"/>
            <a:t>-- </a:t>
          </a:r>
          <a:r>
            <a:rPr lang="ko-KR" altLang="en-US" sz="1500" b="1" kern="1200" dirty="0" smtClean="0"/>
            <a:t>신체조성</a:t>
          </a:r>
          <a:endParaRPr lang="ko-KR" altLang="en-US" sz="1500" b="1" kern="1200" dirty="0"/>
        </a:p>
      </dsp:txBody>
      <dsp:txXfrm>
        <a:off x="417646" y="108668"/>
        <a:ext cx="5847049" cy="442800"/>
      </dsp:txXfrm>
    </dsp:sp>
    <dsp:sp modelId="{7E4EA46D-3F25-438C-AF2D-10AE3C65F5F8}">
      <dsp:nvSpPr>
        <dsp:cNvPr id="0" name=""/>
        <dsp:cNvSpPr/>
      </dsp:nvSpPr>
      <dsp:spPr>
        <a:xfrm>
          <a:off x="0" y="2758718"/>
          <a:ext cx="8352928" cy="3037269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rgbClr val="C000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8280" tIns="312420" rIns="648280" bIns="106680" numCol="1" spcCol="1270" anchor="t" anchorCtr="0">
          <a:noAutofit/>
        </a:bodyPr>
        <a:lstStyle/>
        <a:p>
          <a:pPr marL="114300" lvl="1" indent="-114300" algn="l" defTabSz="6667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ko-KR" altLang="en-US" sz="1500" kern="1200" dirty="0"/>
        </a:p>
        <a:p>
          <a:pPr marL="114300" lvl="1" indent="-114300" algn="l" defTabSz="6667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ko-KR" altLang="en-US" sz="1500" kern="1200" dirty="0"/>
        </a:p>
        <a:p>
          <a:pPr marL="114300" lvl="1" indent="-114300" algn="l" defTabSz="6667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ko-KR" altLang="en-US" sz="1500" kern="1200" dirty="0"/>
        </a:p>
        <a:p>
          <a:pPr marL="114300" lvl="1" indent="-114300" algn="l" defTabSz="6667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ko-KR" altLang="en-US" sz="1500" kern="1200" dirty="0"/>
        </a:p>
        <a:p>
          <a:pPr marL="114300" lvl="1" indent="-114300" algn="l" defTabSz="6667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ko-KR" altLang="en-US" sz="1500" kern="1200" dirty="0"/>
        </a:p>
        <a:p>
          <a:pPr marL="114300" lvl="1" indent="-114300" algn="l" defTabSz="6667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ko-KR" altLang="en-US" sz="1500" kern="1200" dirty="0"/>
        </a:p>
      </dsp:txBody>
      <dsp:txXfrm>
        <a:off x="0" y="2758718"/>
        <a:ext cx="8352928" cy="3037269"/>
      </dsp:txXfrm>
    </dsp:sp>
    <dsp:sp modelId="{4FE3327F-FF5B-4D30-AB22-3A062969BC58}">
      <dsp:nvSpPr>
        <dsp:cNvPr id="0" name=""/>
        <dsp:cNvSpPr/>
      </dsp:nvSpPr>
      <dsp:spPr>
        <a:xfrm>
          <a:off x="417646" y="2537318"/>
          <a:ext cx="5847049" cy="442800"/>
        </a:xfrm>
        <a:prstGeom prst="roundRect">
          <a:avLst/>
        </a:prstGeom>
        <a:solidFill>
          <a:srgbClr val="C00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1005" tIns="0" rIns="221005" bIns="0" numCol="1" spcCol="1270" anchor="ctr" anchorCtr="0">
          <a:noAutofit/>
        </a:bodyPr>
        <a:lstStyle/>
        <a:p>
          <a:pPr lvl="0" algn="l" defTabSz="6667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500" b="1" kern="1200" dirty="0" smtClean="0"/>
            <a:t>체력 테스트 </a:t>
          </a:r>
          <a:r>
            <a:rPr lang="en-US" altLang="ko-KR" sz="1500" b="1" kern="1200" dirty="0" smtClean="0"/>
            <a:t>- 1</a:t>
          </a:r>
          <a:endParaRPr lang="ko-KR" altLang="en-US" sz="1500" b="1" kern="1200" dirty="0"/>
        </a:p>
      </dsp:txBody>
      <dsp:txXfrm>
        <a:off x="417646" y="2537318"/>
        <a:ext cx="5847049" cy="442800"/>
      </dsp:txXfrm>
    </dsp:sp>
  </dsp:spTree>
</dsp:drawing>
</file>

<file path=ppt/diagrams/drawing6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68A53A7E-2C59-4AE5-A46A-7ED81FE09E6E}">
      <dsp:nvSpPr>
        <dsp:cNvPr id="0" name=""/>
        <dsp:cNvSpPr/>
      </dsp:nvSpPr>
      <dsp:spPr>
        <a:xfrm>
          <a:off x="0" y="344001"/>
          <a:ext cx="8424936" cy="48195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rgbClr val="C000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53869" tIns="354076" rIns="653869" bIns="120904" numCol="1" spcCol="1270" anchor="t" anchorCtr="0">
          <a:noAutofit/>
        </a:bodyPr>
        <a:lstStyle/>
        <a:p>
          <a:pPr marL="171450" lvl="1" indent="-171450" algn="l" defTabSz="7556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ko-KR" altLang="en-US" sz="1700" kern="1200" dirty="0"/>
        </a:p>
        <a:p>
          <a:pPr marL="171450" lvl="1" indent="-171450" algn="l" defTabSz="7556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ko-KR" altLang="en-US" sz="1700" kern="1200" dirty="0"/>
        </a:p>
        <a:p>
          <a:pPr marL="171450" lvl="1" indent="-171450" algn="l" defTabSz="7556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ko-KR" altLang="en-US" sz="1700" kern="1200" dirty="0"/>
        </a:p>
        <a:p>
          <a:pPr marL="171450" lvl="1" indent="-171450" algn="l" defTabSz="7556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ko-KR" altLang="en-US" sz="1700" kern="1200" dirty="0"/>
        </a:p>
        <a:p>
          <a:pPr marL="171450" lvl="1" indent="-171450" algn="l" defTabSz="7556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ko-KR" altLang="en-US" sz="1700" kern="1200" dirty="0"/>
        </a:p>
        <a:p>
          <a:pPr marL="171450" lvl="1" indent="-171450" algn="l" defTabSz="7556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ko-KR" altLang="en-US" sz="1700" kern="1200" dirty="0"/>
        </a:p>
        <a:p>
          <a:pPr marL="171450" lvl="1" indent="-171450" algn="l" defTabSz="7556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ko-KR" altLang="en-US" sz="1700" kern="1200" dirty="0"/>
        </a:p>
        <a:p>
          <a:pPr marL="171450" lvl="1" indent="-171450" algn="l" defTabSz="7556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ko-KR" altLang="en-US" sz="1700" kern="1200" dirty="0"/>
        </a:p>
        <a:p>
          <a:pPr marL="171450" lvl="1" indent="-171450" algn="l" defTabSz="7556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ko-KR" altLang="en-US" sz="1700" kern="1200" dirty="0"/>
        </a:p>
        <a:p>
          <a:pPr marL="171450" lvl="1" indent="-171450" algn="l" defTabSz="7556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ko-KR" altLang="en-US" sz="1700" kern="1200" dirty="0"/>
        </a:p>
        <a:p>
          <a:pPr marL="171450" lvl="1" indent="-171450" algn="l" defTabSz="7556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ko-KR" altLang="en-US" sz="1700" kern="1200" dirty="0"/>
        </a:p>
      </dsp:txBody>
      <dsp:txXfrm>
        <a:off x="0" y="344001"/>
        <a:ext cx="8424936" cy="4819500"/>
      </dsp:txXfrm>
    </dsp:sp>
    <dsp:sp modelId="{92E8F891-D4B6-44C6-B7E1-5A01CDA5238F}">
      <dsp:nvSpPr>
        <dsp:cNvPr id="0" name=""/>
        <dsp:cNvSpPr/>
      </dsp:nvSpPr>
      <dsp:spPr>
        <a:xfrm>
          <a:off x="421246" y="93081"/>
          <a:ext cx="5897455" cy="501840"/>
        </a:xfrm>
        <a:prstGeom prst="roundRect">
          <a:avLst/>
        </a:prstGeom>
        <a:solidFill>
          <a:srgbClr val="C00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2910" tIns="0" rIns="222910" bIns="0" numCol="1" spcCol="1270" anchor="ctr" anchorCtr="0">
          <a:noAutofit/>
        </a:bodyPr>
        <a:lstStyle/>
        <a:p>
          <a:pPr lvl="0" algn="l" defTabSz="7556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700" b="1" kern="1200" dirty="0" smtClean="0"/>
            <a:t>체력 테스트 </a:t>
          </a:r>
          <a:r>
            <a:rPr lang="en-US" altLang="ko-KR" sz="1700" b="1" kern="1200" dirty="0" smtClean="0"/>
            <a:t>-2</a:t>
          </a:r>
          <a:endParaRPr lang="ko-KR" altLang="en-US" sz="1700" b="1" kern="1200" dirty="0"/>
        </a:p>
      </dsp:txBody>
      <dsp:txXfrm>
        <a:off x="421246" y="93081"/>
        <a:ext cx="5897455" cy="501840"/>
      </dsp:txXfrm>
    </dsp:sp>
  </dsp:spTree>
</dsp:drawing>
</file>

<file path=ppt/diagrams/drawing7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5CFB7EFB-3491-4684-B495-2F90AA3E7FEF}">
      <dsp:nvSpPr>
        <dsp:cNvPr id="0" name=""/>
        <dsp:cNvSpPr/>
      </dsp:nvSpPr>
      <dsp:spPr>
        <a:xfrm>
          <a:off x="0" y="225283"/>
          <a:ext cx="8568952" cy="2293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rgbClr val="C000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65046" tIns="291592" rIns="665046" bIns="99568" numCol="1" spcCol="1270" anchor="t" anchorCtr="0">
          <a:noAutofit/>
        </a:bodyPr>
        <a:lstStyle/>
        <a:p>
          <a:pPr marL="114300" lvl="1" indent="-114300" algn="l" defTabSz="62230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ko-KR" altLang="en-US" sz="1400" kern="1200"/>
        </a:p>
        <a:p>
          <a:pPr marL="114300" lvl="1" indent="-114300" algn="l" defTabSz="62230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ko-KR" altLang="en-US" sz="1400" kern="1200"/>
        </a:p>
        <a:p>
          <a:pPr marL="114300" lvl="1" indent="-114300" algn="l" defTabSz="62230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ko-KR" altLang="en-US" sz="1400" kern="1200" dirty="0"/>
        </a:p>
        <a:p>
          <a:pPr marL="114300" lvl="1" indent="-114300" algn="l" defTabSz="62230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ko-KR" altLang="en-US" sz="1400" kern="1200" dirty="0"/>
        </a:p>
        <a:p>
          <a:pPr marL="114300" lvl="1" indent="-114300" algn="l" defTabSz="62230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ko-KR" altLang="en-US" sz="1400" kern="1200"/>
        </a:p>
        <a:p>
          <a:pPr marL="114300" lvl="1" indent="-114300" algn="l" defTabSz="62230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ko-KR" altLang="en-US" sz="1400" kern="1200" dirty="0"/>
        </a:p>
      </dsp:txBody>
      <dsp:txXfrm>
        <a:off x="0" y="225283"/>
        <a:ext cx="8568952" cy="2293200"/>
      </dsp:txXfrm>
    </dsp:sp>
    <dsp:sp modelId="{DC02B2D2-B24A-4101-AFEB-F800F3EA933C}">
      <dsp:nvSpPr>
        <dsp:cNvPr id="0" name=""/>
        <dsp:cNvSpPr/>
      </dsp:nvSpPr>
      <dsp:spPr>
        <a:xfrm>
          <a:off x="428447" y="18643"/>
          <a:ext cx="5998266" cy="413280"/>
        </a:xfrm>
        <a:prstGeom prst="roundRect">
          <a:avLst/>
        </a:prstGeom>
        <a:solidFill>
          <a:srgbClr val="C00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6720" tIns="0" rIns="226720" bIns="0" numCol="1" spcCol="1270" anchor="ctr" anchorCtr="0">
          <a:noAutofit/>
        </a:bodyPr>
        <a:lstStyle/>
        <a:p>
          <a:pPr lvl="0" algn="l" defTabSz="6223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400" b="1" kern="1200" dirty="0" err="1" smtClean="0"/>
            <a:t>슬관절을</a:t>
          </a:r>
          <a:r>
            <a:rPr lang="ko-KR" altLang="en-US" sz="1400" b="1" kern="1200" dirty="0" smtClean="0"/>
            <a:t> 기준으로 하는 </a:t>
          </a:r>
          <a:r>
            <a:rPr lang="ko-KR" altLang="en-US" sz="1400" b="1" kern="1200" dirty="0" err="1" smtClean="0"/>
            <a:t>등속성</a:t>
          </a:r>
          <a:r>
            <a:rPr lang="ko-KR" altLang="en-US" sz="1400" b="1" kern="1200" dirty="0" smtClean="0"/>
            <a:t> </a:t>
          </a:r>
          <a:r>
            <a:rPr lang="ko-KR" altLang="en-US" sz="1400" b="1" kern="1200" dirty="0" err="1" smtClean="0"/>
            <a:t>신근력</a:t>
          </a:r>
          <a:r>
            <a:rPr lang="ko-KR" altLang="en-US" sz="1400" b="1" kern="1200" dirty="0" smtClean="0"/>
            <a:t> </a:t>
          </a:r>
          <a:r>
            <a:rPr lang="en-US" altLang="ko-KR" sz="1400" b="1" kern="1200" dirty="0" smtClean="0"/>
            <a:t>- Peak Torque</a:t>
          </a:r>
          <a:endParaRPr lang="ko-KR" altLang="en-US" sz="1400" b="1" kern="1200" dirty="0"/>
        </a:p>
      </dsp:txBody>
      <dsp:txXfrm>
        <a:off x="428447" y="18643"/>
        <a:ext cx="5998266" cy="413280"/>
      </dsp:txXfrm>
    </dsp:sp>
    <dsp:sp modelId="{ABF37169-02C7-455A-92DA-6FEFC979FB2A}">
      <dsp:nvSpPr>
        <dsp:cNvPr id="0" name=""/>
        <dsp:cNvSpPr/>
      </dsp:nvSpPr>
      <dsp:spPr>
        <a:xfrm>
          <a:off x="0" y="2800724"/>
          <a:ext cx="8568952" cy="2293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rgbClr val="C000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65046" tIns="291592" rIns="665046" bIns="99568" numCol="1" spcCol="1270" anchor="t" anchorCtr="0">
          <a:noAutofit/>
        </a:bodyPr>
        <a:lstStyle/>
        <a:p>
          <a:pPr marL="114300" lvl="1" indent="-114300" algn="l" defTabSz="62230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ko-KR" altLang="en-US" sz="1400" kern="1200" dirty="0"/>
        </a:p>
        <a:p>
          <a:pPr marL="114300" lvl="1" indent="-114300" algn="l" defTabSz="62230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ko-KR" altLang="en-US" sz="1400" kern="1200" dirty="0"/>
        </a:p>
        <a:p>
          <a:pPr marL="114300" lvl="1" indent="-114300" algn="l" defTabSz="62230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ko-KR" altLang="en-US" sz="1400" kern="1200" dirty="0"/>
        </a:p>
        <a:p>
          <a:pPr marL="114300" lvl="1" indent="-114300" algn="l" defTabSz="62230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ko-KR" altLang="en-US" sz="1400" kern="1200" dirty="0"/>
        </a:p>
        <a:p>
          <a:pPr marL="114300" lvl="1" indent="-114300" algn="l" defTabSz="62230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ko-KR" altLang="en-US" sz="1400" kern="1200" dirty="0"/>
        </a:p>
        <a:p>
          <a:pPr marL="114300" lvl="1" indent="-114300" algn="l" defTabSz="62230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ko-KR" altLang="en-US" sz="1400" kern="1200" dirty="0"/>
        </a:p>
      </dsp:txBody>
      <dsp:txXfrm>
        <a:off x="0" y="2800724"/>
        <a:ext cx="8568952" cy="2293200"/>
      </dsp:txXfrm>
    </dsp:sp>
    <dsp:sp modelId="{D7862049-3EFC-46FE-B6DA-FD1402D164CE}">
      <dsp:nvSpPr>
        <dsp:cNvPr id="0" name=""/>
        <dsp:cNvSpPr/>
      </dsp:nvSpPr>
      <dsp:spPr>
        <a:xfrm>
          <a:off x="428447" y="2594083"/>
          <a:ext cx="5998266" cy="413280"/>
        </a:xfrm>
        <a:prstGeom prst="roundRect">
          <a:avLst/>
        </a:prstGeom>
        <a:solidFill>
          <a:srgbClr val="C00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6720" tIns="0" rIns="226720" bIns="0" numCol="1" spcCol="1270" anchor="ctr" anchorCtr="0">
          <a:noAutofit/>
        </a:bodyPr>
        <a:lstStyle/>
        <a:p>
          <a:pPr lvl="0" algn="l" defTabSz="6223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400" b="1" kern="1200" dirty="0" err="1" smtClean="0"/>
            <a:t>슬관절을</a:t>
          </a:r>
          <a:r>
            <a:rPr lang="ko-KR" altLang="en-US" sz="1400" b="1" kern="1200" dirty="0" smtClean="0"/>
            <a:t> 기준으로 하는 </a:t>
          </a:r>
          <a:r>
            <a:rPr lang="ko-KR" altLang="en-US" sz="1400" b="1" kern="1200" dirty="0" err="1" smtClean="0"/>
            <a:t>등속성</a:t>
          </a:r>
          <a:r>
            <a:rPr lang="ko-KR" altLang="en-US" sz="1400" b="1" kern="1200" dirty="0" smtClean="0"/>
            <a:t> </a:t>
          </a:r>
          <a:r>
            <a:rPr lang="ko-KR" altLang="en-US" sz="1400" b="1" kern="1200" dirty="0" err="1" smtClean="0"/>
            <a:t>신근력</a:t>
          </a:r>
          <a:r>
            <a:rPr lang="ko-KR" altLang="en-US" sz="1400" b="1" kern="1200" dirty="0" smtClean="0"/>
            <a:t> </a:t>
          </a:r>
          <a:r>
            <a:rPr lang="en-US" altLang="ko-KR" sz="1400" b="1" kern="1200" dirty="0" smtClean="0"/>
            <a:t>– Total Work</a:t>
          </a:r>
          <a:endParaRPr lang="ko-KR" altLang="en-US" sz="1400" kern="1200" dirty="0"/>
        </a:p>
      </dsp:txBody>
      <dsp:txXfrm>
        <a:off x="428447" y="2594083"/>
        <a:ext cx="5998266" cy="413280"/>
      </dsp:txXfrm>
    </dsp:sp>
  </dsp:spTree>
</dsp:drawing>
</file>

<file path=ppt/diagrams/drawing8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5CFB7EFB-3491-4684-B495-2F90AA3E7FEF}">
      <dsp:nvSpPr>
        <dsp:cNvPr id="0" name=""/>
        <dsp:cNvSpPr/>
      </dsp:nvSpPr>
      <dsp:spPr>
        <a:xfrm>
          <a:off x="0" y="595657"/>
          <a:ext cx="8280920" cy="2293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rgbClr val="C000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2691" tIns="291592" rIns="642691" bIns="99568" numCol="1" spcCol="1270" anchor="t" anchorCtr="0">
          <a:noAutofit/>
        </a:bodyPr>
        <a:lstStyle/>
        <a:p>
          <a:pPr marL="114300" lvl="1" indent="-114300" algn="l" defTabSz="62230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ko-KR" altLang="en-US" sz="1400" kern="1200" dirty="0"/>
        </a:p>
        <a:p>
          <a:pPr marL="114300" lvl="1" indent="-114300" algn="l" defTabSz="62230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ko-KR" altLang="en-US" sz="1400" kern="1200" dirty="0"/>
        </a:p>
        <a:p>
          <a:pPr marL="114300" lvl="1" indent="-114300" algn="l" defTabSz="62230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ko-KR" altLang="en-US" sz="1400" kern="1200" dirty="0"/>
        </a:p>
        <a:p>
          <a:pPr marL="114300" lvl="1" indent="-114300" algn="l" defTabSz="62230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ko-KR" altLang="en-US" sz="1400" kern="1200" dirty="0"/>
        </a:p>
        <a:p>
          <a:pPr marL="114300" lvl="1" indent="-114300" algn="l" defTabSz="62230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ko-KR" altLang="en-US" sz="1400" kern="1200" dirty="0"/>
        </a:p>
        <a:p>
          <a:pPr marL="114300" lvl="1" indent="-114300" algn="l" defTabSz="62230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ko-KR" altLang="en-US" sz="1400" kern="1200" dirty="0"/>
        </a:p>
      </dsp:txBody>
      <dsp:txXfrm>
        <a:off x="0" y="595657"/>
        <a:ext cx="8280920" cy="2293200"/>
      </dsp:txXfrm>
    </dsp:sp>
    <dsp:sp modelId="{DC02B2D2-B24A-4101-AFEB-F800F3EA933C}">
      <dsp:nvSpPr>
        <dsp:cNvPr id="0" name=""/>
        <dsp:cNvSpPr/>
      </dsp:nvSpPr>
      <dsp:spPr>
        <a:xfrm>
          <a:off x="414046" y="389017"/>
          <a:ext cx="5796644" cy="413280"/>
        </a:xfrm>
        <a:prstGeom prst="roundRect">
          <a:avLst/>
        </a:prstGeom>
        <a:solidFill>
          <a:srgbClr val="C00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9099" tIns="0" rIns="219099" bIns="0" numCol="1" spcCol="1270" anchor="ctr" anchorCtr="0">
          <a:noAutofit/>
        </a:bodyPr>
        <a:lstStyle/>
        <a:p>
          <a:pPr lvl="0" algn="l" defTabSz="6223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400" b="1" kern="1200" dirty="0" err="1" smtClean="0"/>
            <a:t>슬관절을</a:t>
          </a:r>
          <a:r>
            <a:rPr lang="ko-KR" altLang="en-US" sz="1400" b="1" kern="1200" dirty="0" smtClean="0"/>
            <a:t> 기준으로 하는 </a:t>
          </a:r>
          <a:r>
            <a:rPr lang="ko-KR" altLang="en-US" sz="1400" b="1" kern="1200" dirty="0" err="1" smtClean="0"/>
            <a:t>등속성</a:t>
          </a:r>
          <a:r>
            <a:rPr lang="ko-KR" altLang="en-US" sz="1400" b="1" kern="1200" dirty="0" smtClean="0"/>
            <a:t> </a:t>
          </a:r>
          <a:r>
            <a:rPr lang="ko-KR" altLang="en-US" sz="1400" b="1" kern="1200" dirty="0" err="1" smtClean="0"/>
            <a:t>신근력</a:t>
          </a:r>
          <a:r>
            <a:rPr lang="ko-KR" altLang="en-US" sz="1400" b="1" kern="1200" dirty="0" smtClean="0"/>
            <a:t> </a:t>
          </a:r>
          <a:r>
            <a:rPr lang="en-US" altLang="ko-KR" sz="1400" b="1" kern="1200" dirty="0" smtClean="0"/>
            <a:t>– Avg. Power</a:t>
          </a:r>
          <a:endParaRPr lang="ko-KR" altLang="en-US" sz="1400" b="1" kern="1200" dirty="0"/>
        </a:p>
      </dsp:txBody>
      <dsp:txXfrm>
        <a:off x="414046" y="389017"/>
        <a:ext cx="5796644" cy="413280"/>
      </dsp:txXfrm>
    </dsp:sp>
    <dsp:sp modelId="{ABF37169-02C7-455A-92DA-6FEFC979FB2A}">
      <dsp:nvSpPr>
        <dsp:cNvPr id="0" name=""/>
        <dsp:cNvSpPr/>
      </dsp:nvSpPr>
      <dsp:spPr>
        <a:xfrm>
          <a:off x="0" y="3171098"/>
          <a:ext cx="8280920" cy="19845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rgbClr val="C000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2691" tIns="291592" rIns="642691" bIns="99568" numCol="1" spcCol="1270" anchor="t" anchorCtr="0">
          <a:noAutofit/>
        </a:bodyPr>
        <a:lstStyle/>
        <a:p>
          <a:pPr marL="114300" lvl="1" indent="-114300" algn="l" defTabSz="62230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ko-KR" altLang="en-US" sz="1400" kern="1200" dirty="0"/>
        </a:p>
        <a:p>
          <a:pPr marL="114300" lvl="1" indent="-114300" algn="l" defTabSz="62230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ko-KR" altLang="en-US" sz="1400" kern="1200" dirty="0"/>
        </a:p>
        <a:p>
          <a:pPr marL="114300" lvl="1" indent="-114300" algn="l" defTabSz="62230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ko-KR" altLang="en-US" sz="1400" kern="1200" dirty="0"/>
        </a:p>
        <a:p>
          <a:pPr marL="114300" lvl="1" indent="-114300" algn="l" defTabSz="62230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ko-KR" altLang="en-US" sz="1400" kern="1200" dirty="0"/>
        </a:p>
        <a:p>
          <a:pPr marL="114300" lvl="1" indent="-114300" algn="l" defTabSz="62230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ko-KR" altLang="en-US" sz="1400" kern="1200" dirty="0"/>
        </a:p>
      </dsp:txBody>
      <dsp:txXfrm>
        <a:off x="0" y="3171098"/>
        <a:ext cx="8280920" cy="1984500"/>
      </dsp:txXfrm>
    </dsp:sp>
    <dsp:sp modelId="{D7862049-3EFC-46FE-B6DA-FD1402D164CE}">
      <dsp:nvSpPr>
        <dsp:cNvPr id="0" name=""/>
        <dsp:cNvSpPr/>
      </dsp:nvSpPr>
      <dsp:spPr>
        <a:xfrm>
          <a:off x="414046" y="2964458"/>
          <a:ext cx="5796644" cy="413280"/>
        </a:xfrm>
        <a:prstGeom prst="roundRect">
          <a:avLst/>
        </a:prstGeom>
        <a:solidFill>
          <a:srgbClr val="C00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9099" tIns="0" rIns="219099" bIns="0" numCol="1" spcCol="1270" anchor="ctr" anchorCtr="0">
          <a:noAutofit/>
        </a:bodyPr>
        <a:lstStyle/>
        <a:p>
          <a:pPr lvl="0" algn="l" defTabSz="6223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400" b="1" kern="1200" dirty="0" err="1" smtClean="0"/>
            <a:t>슬관절을</a:t>
          </a:r>
          <a:r>
            <a:rPr lang="ko-KR" altLang="en-US" sz="1400" b="1" kern="1200" dirty="0" smtClean="0"/>
            <a:t> 기준으로 하는 </a:t>
          </a:r>
          <a:r>
            <a:rPr lang="ko-KR" altLang="en-US" sz="1400" b="1" kern="1200" dirty="0" err="1" smtClean="0"/>
            <a:t>등속성</a:t>
          </a:r>
          <a:r>
            <a:rPr lang="ko-KR" altLang="en-US" sz="1400" b="1" kern="1200" dirty="0" smtClean="0"/>
            <a:t> </a:t>
          </a:r>
          <a:r>
            <a:rPr lang="ko-KR" altLang="en-US" sz="1400" b="1" kern="1200" dirty="0" err="1" smtClean="0"/>
            <a:t>신근력</a:t>
          </a:r>
          <a:r>
            <a:rPr lang="ko-KR" altLang="en-US" sz="1400" b="1" kern="1200" dirty="0" smtClean="0"/>
            <a:t> </a:t>
          </a:r>
          <a:r>
            <a:rPr lang="en-US" altLang="ko-KR" sz="1400" b="1" kern="1200" dirty="0" smtClean="0"/>
            <a:t>– Time to Peak Torque</a:t>
          </a:r>
          <a:endParaRPr lang="ko-KR" altLang="en-US" sz="1400" kern="1200" dirty="0"/>
        </a:p>
      </dsp:txBody>
      <dsp:txXfrm>
        <a:off x="414046" y="2964458"/>
        <a:ext cx="5796644" cy="413280"/>
      </dsp:txXfrm>
    </dsp:sp>
  </dsp:spTree>
</dsp:drawing>
</file>

<file path=ppt/diagrams/drawing9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5CFB7EFB-3491-4684-B495-2F90AA3E7FEF}">
      <dsp:nvSpPr>
        <dsp:cNvPr id="0" name=""/>
        <dsp:cNvSpPr/>
      </dsp:nvSpPr>
      <dsp:spPr>
        <a:xfrm>
          <a:off x="0" y="225283"/>
          <a:ext cx="8280920" cy="2293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rgbClr val="C000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2691" tIns="291592" rIns="642691" bIns="99568" numCol="1" spcCol="1270" anchor="t" anchorCtr="0">
          <a:noAutofit/>
        </a:bodyPr>
        <a:lstStyle/>
        <a:p>
          <a:pPr marL="114300" lvl="1" indent="-114300" algn="l" defTabSz="62230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ko-KR" altLang="en-US" sz="1400" kern="1200" dirty="0"/>
        </a:p>
        <a:p>
          <a:pPr marL="114300" lvl="1" indent="-114300" algn="l" defTabSz="62230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ko-KR" altLang="en-US" sz="1400" kern="1200" dirty="0"/>
        </a:p>
        <a:p>
          <a:pPr marL="114300" lvl="1" indent="-114300" algn="l" defTabSz="62230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ko-KR" altLang="en-US" sz="1400" kern="1200" dirty="0"/>
        </a:p>
        <a:p>
          <a:pPr marL="114300" lvl="1" indent="-114300" algn="l" defTabSz="62230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ko-KR" altLang="en-US" sz="1400" kern="1200" dirty="0"/>
        </a:p>
        <a:p>
          <a:pPr marL="114300" lvl="1" indent="-114300" algn="l" defTabSz="62230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ko-KR" altLang="en-US" sz="1400" kern="1200" dirty="0"/>
        </a:p>
        <a:p>
          <a:pPr marL="114300" lvl="1" indent="-114300" algn="l" defTabSz="62230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ko-KR" altLang="en-US" sz="1400" kern="1200" dirty="0"/>
        </a:p>
      </dsp:txBody>
      <dsp:txXfrm>
        <a:off x="0" y="225283"/>
        <a:ext cx="8280920" cy="2293200"/>
      </dsp:txXfrm>
    </dsp:sp>
    <dsp:sp modelId="{DC02B2D2-B24A-4101-AFEB-F800F3EA933C}">
      <dsp:nvSpPr>
        <dsp:cNvPr id="0" name=""/>
        <dsp:cNvSpPr/>
      </dsp:nvSpPr>
      <dsp:spPr>
        <a:xfrm>
          <a:off x="414046" y="18643"/>
          <a:ext cx="5796644" cy="413280"/>
        </a:xfrm>
        <a:prstGeom prst="roundRect">
          <a:avLst/>
        </a:prstGeom>
        <a:solidFill>
          <a:srgbClr val="C00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9099" tIns="0" rIns="219099" bIns="0" numCol="1" spcCol="1270" anchor="ctr" anchorCtr="0">
          <a:noAutofit/>
        </a:bodyPr>
        <a:lstStyle/>
        <a:p>
          <a:pPr lvl="0" algn="l" defTabSz="6223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400" b="1" kern="1200" dirty="0" err="1" smtClean="0"/>
            <a:t>슬관절을</a:t>
          </a:r>
          <a:r>
            <a:rPr lang="ko-KR" altLang="en-US" sz="1400" b="1" kern="1200" dirty="0" smtClean="0"/>
            <a:t> 기준으로 하는 </a:t>
          </a:r>
          <a:r>
            <a:rPr lang="ko-KR" altLang="en-US" sz="1400" b="1" kern="1200" dirty="0" err="1" smtClean="0"/>
            <a:t>등속성</a:t>
          </a:r>
          <a:r>
            <a:rPr lang="ko-KR" altLang="en-US" sz="1400" b="1" kern="1200" dirty="0" smtClean="0"/>
            <a:t> </a:t>
          </a:r>
          <a:r>
            <a:rPr lang="ko-KR" altLang="en-US" sz="1400" b="1" kern="1200" dirty="0" err="1" smtClean="0"/>
            <a:t>굴근력</a:t>
          </a:r>
          <a:r>
            <a:rPr lang="ko-KR" altLang="en-US" sz="1400" b="1" kern="1200" dirty="0" smtClean="0"/>
            <a:t> </a:t>
          </a:r>
          <a:r>
            <a:rPr lang="en-US" altLang="ko-KR" sz="1400" b="1" kern="1200" dirty="0" smtClean="0"/>
            <a:t>- Peak Torque</a:t>
          </a:r>
          <a:endParaRPr lang="ko-KR" altLang="en-US" sz="1400" b="1" kern="1200" dirty="0"/>
        </a:p>
      </dsp:txBody>
      <dsp:txXfrm>
        <a:off x="414046" y="18643"/>
        <a:ext cx="5796644" cy="413280"/>
      </dsp:txXfrm>
    </dsp:sp>
    <dsp:sp modelId="{ABF37169-02C7-455A-92DA-6FEFC979FB2A}">
      <dsp:nvSpPr>
        <dsp:cNvPr id="0" name=""/>
        <dsp:cNvSpPr/>
      </dsp:nvSpPr>
      <dsp:spPr>
        <a:xfrm>
          <a:off x="0" y="2800724"/>
          <a:ext cx="8280920" cy="2293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rgbClr val="C000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2691" tIns="291592" rIns="642691" bIns="99568" numCol="1" spcCol="1270" anchor="t" anchorCtr="0">
          <a:noAutofit/>
        </a:bodyPr>
        <a:lstStyle/>
        <a:p>
          <a:pPr marL="114300" lvl="1" indent="-114300" algn="l" defTabSz="62230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ko-KR" altLang="en-US" sz="1400" kern="1200" dirty="0"/>
        </a:p>
        <a:p>
          <a:pPr marL="114300" lvl="1" indent="-114300" algn="l" defTabSz="62230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ko-KR" altLang="en-US" sz="1400" kern="1200" dirty="0"/>
        </a:p>
        <a:p>
          <a:pPr marL="114300" lvl="1" indent="-114300" algn="l" defTabSz="62230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ko-KR" altLang="en-US" sz="1400" kern="1200" dirty="0"/>
        </a:p>
        <a:p>
          <a:pPr marL="114300" lvl="1" indent="-114300" algn="l" defTabSz="62230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ko-KR" altLang="en-US" sz="1400" kern="1200" dirty="0"/>
        </a:p>
        <a:p>
          <a:pPr marL="114300" lvl="1" indent="-114300" algn="l" defTabSz="62230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ko-KR" altLang="en-US" sz="1400" kern="1200" dirty="0"/>
        </a:p>
        <a:p>
          <a:pPr marL="114300" lvl="1" indent="-114300" algn="l" defTabSz="62230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ko-KR" altLang="en-US" sz="1400" kern="1200" dirty="0"/>
        </a:p>
      </dsp:txBody>
      <dsp:txXfrm>
        <a:off x="0" y="2800724"/>
        <a:ext cx="8280920" cy="2293200"/>
      </dsp:txXfrm>
    </dsp:sp>
    <dsp:sp modelId="{D7862049-3EFC-46FE-B6DA-FD1402D164CE}">
      <dsp:nvSpPr>
        <dsp:cNvPr id="0" name=""/>
        <dsp:cNvSpPr/>
      </dsp:nvSpPr>
      <dsp:spPr>
        <a:xfrm>
          <a:off x="414046" y="2594083"/>
          <a:ext cx="5796644" cy="413280"/>
        </a:xfrm>
        <a:prstGeom prst="roundRect">
          <a:avLst/>
        </a:prstGeom>
        <a:solidFill>
          <a:srgbClr val="C00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9099" tIns="0" rIns="219099" bIns="0" numCol="1" spcCol="1270" anchor="ctr" anchorCtr="0">
          <a:noAutofit/>
        </a:bodyPr>
        <a:lstStyle/>
        <a:p>
          <a:pPr lvl="0" algn="l" defTabSz="6223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400" b="1" kern="1200" dirty="0" err="1" smtClean="0"/>
            <a:t>슬관절을</a:t>
          </a:r>
          <a:r>
            <a:rPr lang="ko-KR" altLang="en-US" sz="1400" b="1" kern="1200" dirty="0" smtClean="0"/>
            <a:t> 기준으로 하는 </a:t>
          </a:r>
          <a:r>
            <a:rPr lang="ko-KR" altLang="en-US" sz="1400" b="1" kern="1200" dirty="0" err="1" smtClean="0"/>
            <a:t>등속성</a:t>
          </a:r>
          <a:r>
            <a:rPr lang="ko-KR" altLang="en-US" sz="1400" b="1" kern="1200" dirty="0" smtClean="0"/>
            <a:t> </a:t>
          </a:r>
          <a:r>
            <a:rPr lang="ko-KR" altLang="en-US" sz="1400" b="1" kern="1200" dirty="0" err="1" smtClean="0"/>
            <a:t>굴근력</a:t>
          </a:r>
          <a:r>
            <a:rPr lang="ko-KR" altLang="en-US" sz="1400" b="1" kern="1200" dirty="0" smtClean="0"/>
            <a:t> </a:t>
          </a:r>
          <a:r>
            <a:rPr lang="en-US" altLang="ko-KR" sz="1400" b="1" kern="1200" dirty="0" smtClean="0"/>
            <a:t>– Total Work</a:t>
          </a:r>
          <a:endParaRPr lang="ko-KR" altLang="en-US" sz="1400" kern="1200" dirty="0"/>
        </a:p>
      </dsp:txBody>
      <dsp:txXfrm>
        <a:off x="414046" y="2594083"/>
        <a:ext cx="5796644" cy="41328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5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6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E1361-7CEC-484B-AC73-4D3B41C8267F}" type="datetimeFigureOut">
              <a:rPr lang="ko-KR" altLang="en-US" smtClean="0"/>
              <a:pPr/>
              <a:t>2010-12-24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B37C0-BFCE-4589-9F80-8C82CF0074F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E1361-7CEC-484B-AC73-4D3B41C8267F}" type="datetimeFigureOut">
              <a:rPr lang="ko-KR" altLang="en-US" smtClean="0"/>
              <a:pPr/>
              <a:t>2010-12-24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B37C0-BFCE-4589-9F80-8C82CF0074F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E1361-7CEC-484B-AC73-4D3B41C8267F}" type="datetimeFigureOut">
              <a:rPr lang="ko-KR" altLang="en-US" smtClean="0"/>
              <a:pPr/>
              <a:t>2010-12-24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B37C0-BFCE-4589-9F80-8C82CF0074F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E1361-7CEC-484B-AC73-4D3B41C8267F}" type="datetimeFigureOut">
              <a:rPr lang="ko-KR" altLang="en-US" smtClean="0"/>
              <a:pPr/>
              <a:t>2010-12-24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B37C0-BFCE-4589-9F80-8C82CF0074F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E1361-7CEC-484B-AC73-4D3B41C8267F}" type="datetimeFigureOut">
              <a:rPr lang="ko-KR" altLang="en-US" smtClean="0"/>
              <a:pPr/>
              <a:t>2010-12-24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B37C0-BFCE-4589-9F80-8C82CF0074F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E1361-7CEC-484B-AC73-4D3B41C8267F}" type="datetimeFigureOut">
              <a:rPr lang="ko-KR" altLang="en-US" smtClean="0"/>
              <a:pPr/>
              <a:t>2010-12-24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B37C0-BFCE-4589-9F80-8C82CF0074F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E1361-7CEC-484B-AC73-4D3B41C8267F}" type="datetimeFigureOut">
              <a:rPr lang="ko-KR" altLang="en-US" smtClean="0"/>
              <a:pPr/>
              <a:t>2010-12-24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B37C0-BFCE-4589-9F80-8C82CF0074F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E1361-7CEC-484B-AC73-4D3B41C8267F}" type="datetimeFigureOut">
              <a:rPr lang="ko-KR" altLang="en-US" smtClean="0"/>
              <a:pPr/>
              <a:t>2010-12-24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B37C0-BFCE-4589-9F80-8C82CF0074F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E1361-7CEC-484B-AC73-4D3B41C8267F}" type="datetimeFigureOut">
              <a:rPr lang="ko-KR" altLang="en-US" smtClean="0"/>
              <a:pPr/>
              <a:t>2010-12-24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B37C0-BFCE-4589-9F80-8C82CF0074F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E1361-7CEC-484B-AC73-4D3B41C8267F}" type="datetimeFigureOut">
              <a:rPr lang="ko-KR" altLang="en-US" smtClean="0"/>
              <a:pPr/>
              <a:t>2010-12-24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B37C0-BFCE-4589-9F80-8C82CF0074F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E1361-7CEC-484B-AC73-4D3B41C8267F}" type="datetimeFigureOut">
              <a:rPr lang="ko-KR" altLang="en-US" smtClean="0"/>
              <a:pPr/>
              <a:t>2010-12-24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B37C0-BFCE-4589-9F80-8C82CF0074F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4E1361-7CEC-484B-AC73-4D3B41C8267F}" type="datetimeFigureOut">
              <a:rPr lang="ko-KR" altLang="en-US" smtClean="0"/>
              <a:pPr/>
              <a:t>2010-12-24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EB37C0-BFCE-4589-9F80-8C82CF0074FA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7" name="직사각형 6"/>
          <p:cNvSpPr/>
          <p:nvPr userDrawn="1"/>
        </p:nvSpPr>
        <p:spPr bwMode="auto">
          <a:xfrm>
            <a:off x="385011" y="475658"/>
            <a:ext cx="8758989" cy="524450"/>
          </a:xfrm>
          <a:prstGeom prst="rect">
            <a:avLst/>
          </a:prstGeom>
          <a:solidFill>
            <a:srgbClr val="000099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l" rtl="0" fontAlgn="base" latinLnBrk="1">
              <a:spcBef>
                <a:spcPct val="0"/>
              </a:spcBef>
              <a:spcAft>
                <a:spcPct val="0"/>
              </a:spcAft>
            </a:pPr>
            <a:endParaRPr kumimoji="1" lang="ko-KR" altLang="en-US" b="1" kern="1200">
              <a:solidFill>
                <a:srgbClr val="000000"/>
              </a:solidFill>
              <a:latin typeface="굴림" charset="-127"/>
              <a:ea typeface="굴림" charset="-127"/>
              <a:cs typeface="+mn-cs"/>
            </a:endParaRPr>
          </a:p>
        </p:txBody>
      </p:sp>
      <p:sp>
        <p:nvSpPr>
          <p:cNvPr id="8" name="직사각형 7"/>
          <p:cNvSpPr/>
          <p:nvPr userDrawn="1"/>
        </p:nvSpPr>
        <p:spPr bwMode="auto">
          <a:xfrm>
            <a:off x="-32" y="475658"/>
            <a:ext cx="120316" cy="524450"/>
          </a:xfrm>
          <a:prstGeom prst="rect">
            <a:avLst/>
          </a:prstGeom>
          <a:solidFill>
            <a:schemeClr val="bg1">
              <a:lumMod val="6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l" rtl="0" fontAlgn="base" latinLnBrk="1">
              <a:spcBef>
                <a:spcPct val="0"/>
              </a:spcBef>
              <a:spcAft>
                <a:spcPct val="0"/>
              </a:spcAft>
            </a:pPr>
            <a:endParaRPr kumimoji="1" lang="ko-KR" altLang="en-US" b="1" kern="1200">
              <a:solidFill>
                <a:srgbClr val="000000"/>
              </a:solidFill>
              <a:latin typeface="굴림" charset="-127"/>
              <a:ea typeface="굴림" charset="-127"/>
              <a:cs typeface="+mn-cs"/>
            </a:endParaRPr>
          </a:p>
        </p:txBody>
      </p:sp>
      <p:pic>
        <p:nvPicPr>
          <p:cNvPr id="9" name="그림 8" descr="2.jpg"/>
          <p:cNvPicPr>
            <a:picLocks noChangeAspect="1"/>
          </p:cNvPicPr>
          <p:nvPr userDrawn="1"/>
        </p:nvPicPr>
        <p:blipFill>
          <a:blip r:embed="rId13" cstate="print"/>
          <a:stretch>
            <a:fillRect/>
          </a:stretch>
        </p:blipFill>
        <p:spPr>
          <a:xfrm>
            <a:off x="6929454" y="0"/>
            <a:ext cx="2214546" cy="441665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12.xml"/><Relationship Id="rId3" Type="http://schemas.openxmlformats.org/officeDocument/2006/relationships/diagramLayout" Target="../diagrams/layout11.xml"/><Relationship Id="rId7" Type="http://schemas.openxmlformats.org/officeDocument/2006/relationships/diagramData" Target="../diagrams/data12.xm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1.xml"/><Relationship Id="rId11" Type="http://schemas.microsoft.com/office/2007/relationships/diagramDrawing" Target="../diagrams/drawing12.xml"/><Relationship Id="rId5" Type="http://schemas.openxmlformats.org/officeDocument/2006/relationships/diagramColors" Target="../diagrams/colors11.xml"/><Relationship Id="rId10" Type="http://schemas.openxmlformats.org/officeDocument/2006/relationships/diagramColors" Target="../diagrams/colors12.xml"/><Relationship Id="rId4" Type="http://schemas.openxmlformats.org/officeDocument/2006/relationships/diagramQuickStyle" Target="../diagrams/quickStyle11.xml"/><Relationship Id="rId9" Type="http://schemas.openxmlformats.org/officeDocument/2006/relationships/diagramQuickStyle" Target="../diagrams/quickStyle1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3.xml"/><Relationship Id="rId2" Type="http://schemas.openxmlformats.org/officeDocument/2006/relationships/diagramData" Target="../diagrams/data13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3.xml"/><Relationship Id="rId5" Type="http://schemas.openxmlformats.org/officeDocument/2006/relationships/diagramColors" Target="../diagrams/colors13.xml"/><Relationship Id="rId4" Type="http://schemas.openxmlformats.org/officeDocument/2006/relationships/diagramQuickStyle" Target="../diagrams/quickStyle1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4.xml"/><Relationship Id="rId2" Type="http://schemas.openxmlformats.org/officeDocument/2006/relationships/diagramData" Target="../diagrams/data14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4.xml"/><Relationship Id="rId5" Type="http://schemas.openxmlformats.org/officeDocument/2006/relationships/diagramColors" Target="../diagrams/colors14.xml"/><Relationship Id="rId4" Type="http://schemas.openxmlformats.org/officeDocument/2006/relationships/diagramQuickStyle" Target="../diagrams/quickStyle14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5.xml"/><Relationship Id="rId2" Type="http://schemas.openxmlformats.org/officeDocument/2006/relationships/diagramData" Target="../diagrams/data15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5.xml"/><Relationship Id="rId5" Type="http://schemas.openxmlformats.org/officeDocument/2006/relationships/diagramColors" Target="../diagrams/colors15.xml"/><Relationship Id="rId4" Type="http://schemas.openxmlformats.org/officeDocument/2006/relationships/diagramQuickStyle" Target="../diagrams/quickStyle15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6.xml"/><Relationship Id="rId2" Type="http://schemas.openxmlformats.org/officeDocument/2006/relationships/diagramData" Target="../diagrams/data16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6.xml"/><Relationship Id="rId5" Type="http://schemas.openxmlformats.org/officeDocument/2006/relationships/diagramColors" Target="../diagrams/colors16.xml"/><Relationship Id="rId4" Type="http://schemas.openxmlformats.org/officeDocument/2006/relationships/diagramQuickStyle" Target="../diagrams/quickStyl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ko-KR" altLang="en-US" b="1" dirty="0" smtClean="0"/>
              <a:t>육상 장대 높이 뛰기</a:t>
            </a:r>
            <a:r>
              <a:rPr lang="en-US" altLang="ko-KR" b="1" dirty="0" smtClean="0"/>
              <a:t/>
            </a:r>
            <a:br>
              <a:rPr lang="en-US" altLang="ko-KR" b="1" dirty="0" smtClean="0"/>
            </a:br>
            <a:r>
              <a:rPr lang="en-US" altLang="ko-KR" b="1" dirty="0" smtClean="0"/>
              <a:t/>
            </a:r>
            <a:br>
              <a:rPr lang="en-US" altLang="ko-KR" b="1" dirty="0" smtClean="0"/>
            </a:br>
            <a:r>
              <a:rPr lang="ko-KR" altLang="en-US" b="1" dirty="0" smtClean="0"/>
              <a:t>생리학 지원</a:t>
            </a:r>
            <a:endParaRPr lang="ko-KR" altLang="en-US" b="1" dirty="0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4628728"/>
            <a:ext cx="6400800" cy="1752600"/>
          </a:xfrm>
        </p:spPr>
        <p:txBody>
          <a:bodyPr>
            <a:normAutofit/>
          </a:bodyPr>
          <a:lstStyle/>
          <a:p>
            <a:r>
              <a:rPr lang="ko-KR" altLang="en-US" sz="2800" b="1" dirty="0" smtClean="0">
                <a:solidFill>
                  <a:schemeClr val="tx1"/>
                </a:solidFill>
              </a:rPr>
              <a:t>체육과학연구원</a:t>
            </a:r>
            <a:endParaRPr lang="en-US" altLang="ko-KR" sz="2800" b="1" dirty="0">
              <a:solidFill>
                <a:schemeClr val="tx1"/>
              </a:solidFill>
            </a:endParaRPr>
          </a:p>
          <a:p>
            <a:r>
              <a:rPr lang="ko-KR" altLang="en-US" sz="2800" b="1" dirty="0" smtClean="0">
                <a:solidFill>
                  <a:schemeClr val="tx1"/>
                </a:solidFill>
              </a:rPr>
              <a:t>스포츠과학연구실</a:t>
            </a:r>
            <a:endParaRPr lang="en-US" altLang="ko-KR" sz="2800" b="1" dirty="0" smtClean="0">
              <a:solidFill>
                <a:schemeClr val="tx1"/>
              </a:solidFill>
            </a:endParaRPr>
          </a:p>
          <a:p>
            <a:r>
              <a:rPr lang="ko-KR" altLang="en-US" sz="2800" b="1" dirty="0" smtClean="0">
                <a:solidFill>
                  <a:schemeClr val="tx1"/>
                </a:solidFill>
              </a:rPr>
              <a:t>김 정 훈</a:t>
            </a:r>
            <a:r>
              <a:rPr lang="en-US" altLang="ko-KR" sz="2800" b="1" dirty="0" smtClean="0">
                <a:solidFill>
                  <a:schemeClr val="tx1"/>
                </a:solidFill>
              </a:rPr>
              <a:t>, PhD</a:t>
            </a:r>
            <a:endParaRPr lang="ko-KR" altLang="en-US" sz="28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다이어그램 1"/>
          <p:cNvGraphicFramePr/>
          <p:nvPr/>
        </p:nvGraphicFramePr>
        <p:xfrm>
          <a:off x="395536" y="1412776"/>
          <a:ext cx="8280920" cy="51125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3" name="표 2"/>
          <p:cNvGraphicFramePr>
            <a:graphicFrameLocks noGrp="1"/>
          </p:cNvGraphicFramePr>
          <p:nvPr/>
        </p:nvGraphicFramePr>
        <p:xfrm>
          <a:off x="827584" y="2204864"/>
          <a:ext cx="7416824" cy="1584176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854206"/>
                <a:gridCol w="1854206"/>
                <a:gridCol w="1854206"/>
                <a:gridCol w="1854206"/>
              </a:tblGrid>
              <a:tr h="396044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/>
                        <a:t>Peak</a:t>
                      </a:r>
                      <a:r>
                        <a:rPr lang="en-US" altLang="ko-KR" sz="1200" baseline="0" dirty="0" smtClean="0"/>
                        <a:t> Torque (%BW)</a:t>
                      </a:r>
                      <a:endParaRPr lang="ko-KR" alt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dirty="0" smtClean="0"/>
                        <a:t>최윤희</a:t>
                      </a:r>
                      <a:endParaRPr lang="ko-KR" alt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/>
                        <a:t>JSO</a:t>
                      </a:r>
                      <a:endParaRPr lang="ko-KR" alt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/>
                        <a:t>KHS</a:t>
                      </a:r>
                      <a:endParaRPr lang="ko-KR" altLang="en-US" sz="1200" dirty="0"/>
                    </a:p>
                  </a:txBody>
                  <a:tcPr anchor="ctr"/>
                </a:tc>
              </a:tr>
              <a:tr h="396044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/>
                        <a:t>Right</a:t>
                      </a:r>
                      <a:endParaRPr lang="ko-KR" alt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/>
                        <a:t>191</a:t>
                      </a:r>
                      <a:endParaRPr lang="ko-KR" alt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/>
                        <a:t>197</a:t>
                      </a:r>
                      <a:endParaRPr lang="ko-KR" alt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/>
                        <a:t>149</a:t>
                      </a:r>
                      <a:endParaRPr lang="ko-KR" altLang="en-US" sz="1200" dirty="0"/>
                    </a:p>
                  </a:txBody>
                  <a:tcPr anchor="ctr"/>
                </a:tc>
              </a:tr>
              <a:tr h="396044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/>
                        <a:t>Left</a:t>
                      </a:r>
                      <a:endParaRPr lang="ko-KR" alt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/>
                        <a:t>191</a:t>
                      </a:r>
                      <a:endParaRPr lang="ko-KR" alt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/>
                        <a:t>212</a:t>
                      </a:r>
                      <a:endParaRPr lang="ko-KR" alt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/>
                        <a:t>161</a:t>
                      </a:r>
                      <a:endParaRPr lang="ko-KR" altLang="en-US" sz="1200" dirty="0"/>
                    </a:p>
                  </a:txBody>
                  <a:tcPr anchor="ctr"/>
                </a:tc>
              </a:tr>
              <a:tr h="396044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/>
                        <a:t>Deficit</a:t>
                      </a:r>
                      <a:endParaRPr lang="ko-KR" alt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/>
                        <a:t>0</a:t>
                      </a:r>
                      <a:endParaRPr lang="ko-KR" alt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/>
                        <a:t>7</a:t>
                      </a:r>
                      <a:endParaRPr lang="ko-KR" alt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/>
                        <a:t>6</a:t>
                      </a:r>
                      <a:endParaRPr lang="ko-KR" altLang="en-US" sz="1200" dirty="0"/>
                    </a:p>
                  </a:txBody>
                  <a:tcPr anchor="ctr"/>
                </a:tc>
              </a:tr>
            </a:tbl>
          </a:graphicData>
        </a:graphic>
      </p:graphicFrame>
      <p:graphicFrame>
        <p:nvGraphicFramePr>
          <p:cNvPr id="4" name="표 3"/>
          <p:cNvGraphicFramePr>
            <a:graphicFrameLocks noGrp="1"/>
          </p:cNvGraphicFramePr>
          <p:nvPr/>
        </p:nvGraphicFramePr>
        <p:xfrm>
          <a:off x="827584" y="4761148"/>
          <a:ext cx="7416824" cy="1548172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854206"/>
                <a:gridCol w="1854206"/>
                <a:gridCol w="1854206"/>
                <a:gridCol w="1854206"/>
              </a:tblGrid>
              <a:tr h="36004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baseline="0" dirty="0" smtClean="0"/>
                        <a:t>Total Work (%BW)</a:t>
                      </a:r>
                      <a:endParaRPr lang="ko-KR" alt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dirty="0" smtClean="0"/>
                        <a:t>최윤희</a:t>
                      </a:r>
                      <a:endParaRPr lang="ko-KR" alt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/>
                        <a:t>JSO</a:t>
                      </a:r>
                      <a:endParaRPr lang="ko-KR" alt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/>
                        <a:t>KHS</a:t>
                      </a:r>
                      <a:endParaRPr lang="ko-KR" altLang="en-US" sz="1200" dirty="0"/>
                    </a:p>
                  </a:txBody>
                  <a:tcPr anchor="ctr"/>
                </a:tc>
              </a:tr>
              <a:tr h="396044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/>
                        <a:t>Right</a:t>
                      </a:r>
                      <a:endParaRPr lang="ko-KR" alt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/>
                        <a:t>718</a:t>
                      </a:r>
                      <a:endParaRPr lang="ko-KR" alt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/>
                        <a:t>706</a:t>
                      </a:r>
                      <a:endParaRPr lang="ko-KR" alt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/>
                        <a:t>539</a:t>
                      </a:r>
                      <a:endParaRPr lang="ko-KR" altLang="en-US" sz="1200" dirty="0"/>
                    </a:p>
                  </a:txBody>
                  <a:tcPr anchor="ctr"/>
                </a:tc>
              </a:tr>
              <a:tr h="396044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/>
                        <a:t>Left</a:t>
                      </a:r>
                      <a:endParaRPr lang="ko-KR" alt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/>
                        <a:t>712</a:t>
                      </a:r>
                      <a:endParaRPr lang="ko-KR" alt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/>
                        <a:t>679</a:t>
                      </a:r>
                      <a:endParaRPr lang="ko-KR" alt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/>
                        <a:t>626</a:t>
                      </a:r>
                      <a:endParaRPr lang="ko-KR" altLang="en-US" sz="1200" dirty="0"/>
                    </a:p>
                  </a:txBody>
                  <a:tcPr anchor="ctr"/>
                </a:tc>
              </a:tr>
              <a:tr h="396044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/>
                        <a:t>Deficit</a:t>
                      </a:r>
                      <a:endParaRPr lang="ko-KR" alt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/>
                        <a:t>1</a:t>
                      </a:r>
                      <a:endParaRPr lang="ko-KR" alt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/>
                        <a:t>4</a:t>
                      </a:r>
                      <a:endParaRPr lang="ko-KR" alt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/>
                        <a:t>14</a:t>
                      </a:r>
                      <a:endParaRPr lang="ko-KR" altLang="en-US" sz="1200" dirty="0"/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다이어그램 1"/>
          <p:cNvGraphicFramePr/>
          <p:nvPr/>
        </p:nvGraphicFramePr>
        <p:xfrm>
          <a:off x="395536" y="1484784"/>
          <a:ext cx="8280920" cy="51125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3" name="표 2"/>
          <p:cNvGraphicFramePr>
            <a:graphicFrameLocks noGrp="1"/>
          </p:cNvGraphicFramePr>
          <p:nvPr/>
        </p:nvGraphicFramePr>
        <p:xfrm>
          <a:off x="827584" y="2348880"/>
          <a:ext cx="7416824" cy="1584176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854206"/>
                <a:gridCol w="1854206"/>
                <a:gridCol w="1854206"/>
                <a:gridCol w="1854206"/>
              </a:tblGrid>
              <a:tr h="396044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baseline="0" dirty="0" smtClean="0"/>
                        <a:t>Avg. Power (%BW)</a:t>
                      </a:r>
                      <a:endParaRPr lang="ko-KR" alt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dirty="0" smtClean="0"/>
                        <a:t>최윤희</a:t>
                      </a:r>
                      <a:endParaRPr lang="ko-KR" alt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/>
                        <a:t>JSO</a:t>
                      </a:r>
                      <a:endParaRPr lang="ko-KR" alt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/>
                        <a:t>KHS</a:t>
                      </a:r>
                      <a:endParaRPr lang="ko-KR" altLang="en-US" sz="1200" dirty="0"/>
                    </a:p>
                  </a:txBody>
                  <a:tcPr anchor="ctr"/>
                </a:tc>
              </a:tr>
              <a:tr h="396044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/>
                        <a:t>Right</a:t>
                      </a:r>
                      <a:endParaRPr lang="ko-KR" alt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/>
                        <a:t>145</a:t>
                      </a:r>
                      <a:endParaRPr lang="ko-KR" alt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/>
                        <a:t>145</a:t>
                      </a:r>
                      <a:endParaRPr lang="ko-KR" alt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/>
                        <a:t>121</a:t>
                      </a:r>
                      <a:endParaRPr lang="ko-KR" altLang="en-US" sz="1200" dirty="0"/>
                    </a:p>
                  </a:txBody>
                  <a:tcPr anchor="ctr"/>
                </a:tc>
              </a:tr>
              <a:tr h="396044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/>
                        <a:t>Left</a:t>
                      </a:r>
                      <a:endParaRPr lang="ko-KR" alt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/>
                        <a:t>149</a:t>
                      </a:r>
                      <a:endParaRPr lang="ko-KR" alt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/>
                        <a:t>160</a:t>
                      </a:r>
                      <a:endParaRPr lang="ko-KR" alt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/>
                        <a:t>130</a:t>
                      </a:r>
                      <a:endParaRPr lang="ko-KR" altLang="en-US" sz="1200" dirty="0"/>
                    </a:p>
                  </a:txBody>
                  <a:tcPr anchor="ctr"/>
                </a:tc>
              </a:tr>
              <a:tr h="396044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/>
                        <a:t>Deficit</a:t>
                      </a:r>
                      <a:endParaRPr lang="ko-KR" alt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/>
                        <a:t>2</a:t>
                      </a:r>
                      <a:endParaRPr lang="ko-KR" alt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/>
                        <a:t>9</a:t>
                      </a:r>
                      <a:endParaRPr lang="ko-KR" alt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/>
                        <a:t>7</a:t>
                      </a:r>
                      <a:endParaRPr lang="ko-KR" altLang="en-US" sz="1200" dirty="0"/>
                    </a:p>
                  </a:txBody>
                  <a:tcPr anchor="ctr"/>
                </a:tc>
              </a:tr>
            </a:tbl>
          </a:graphicData>
        </a:graphic>
      </p:graphicFrame>
      <p:graphicFrame>
        <p:nvGraphicFramePr>
          <p:cNvPr id="4" name="표 3"/>
          <p:cNvGraphicFramePr>
            <a:graphicFrameLocks noGrp="1"/>
          </p:cNvGraphicFramePr>
          <p:nvPr/>
        </p:nvGraphicFramePr>
        <p:xfrm>
          <a:off x="827584" y="5049180"/>
          <a:ext cx="7416824" cy="1188132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016224"/>
                <a:gridCol w="1692188"/>
                <a:gridCol w="1854206"/>
                <a:gridCol w="1854206"/>
              </a:tblGrid>
              <a:tr h="396044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/>
                        <a:t>Time</a:t>
                      </a:r>
                      <a:r>
                        <a:rPr lang="en-US" altLang="ko-KR" sz="1200" baseline="0" dirty="0" smtClean="0"/>
                        <a:t> to Peak Torque (</a:t>
                      </a:r>
                      <a:r>
                        <a:rPr lang="ko-KR" altLang="en-US" sz="1200" baseline="0" dirty="0" smtClean="0"/>
                        <a:t>초</a:t>
                      </a:r>
                      <a:r>
                        <a:rPr lang="en-US" altLang="ko-KR" sz="1200" baseline="0" dirty="0" smtClean="0"/>
                        <a:t>)</a:t>
                      </a:r>
                      <a:endParaRPr lang="ko-KR" alt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dirty="0" smtClean="0"/>
                        <a:t>최윤희</a:t>
                      </a:r>
                      <a:endParaRPr lang="ko-KR" alt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/>
                        <a:t>JSO</a:t>
                      </a:r>
                      <a:endParaRPr lang="ko-KR" alt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/>
                        <a:t>KHS</a:t>
                      </a:r>
                      <a:endParaRPr lang="ko-KR" altLang="en-US" sz="1200" dirty="0"/>
                    </a:p>
                  </a:txBody>
                  <a:tcPr anchor="ctr"/>
                </a:tc>
              </a:tr>
              <a:tr h="396044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/>
                        <a:t>Right</a:t>
                      </a:r>
                      <a:endParaRPr lang="ko-KR" alt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/>
                        <a:t>0.44</a:t>
                      </a:r>
                      <a:endParaRPr lang="ko-KR" alt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/>
                        <a:t>0.28</a:t>
                      </a:r>
                      <a:endParaRPr lang="ko-KR" alt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/>
                        <a:t>0.73</a:t>
                      </a:r>
                      <a:endParaRPr lang="ko-KR" altLang="en-US" sz="1200" dirty="0"/>
                    </a:p>
                  </a:txBody>
                  <a:tcPr anchor="ctr"/>
                </a:tc>
              </a:tr>
              <a:tr h="396044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/>
                        <a:t>Left</a:t>
                      </a:r>
                      <a:endParaRPr lang="ko-KR" alt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/>
                        <a:t>0.37</a:t>
                      </a:r>
                      <a:endParaRPr lang="ko-KR" alt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/>
                        <a:t>0.32</a:t>
                      </a:r>
                      <a:endParaRPr lang="ko-KR" alt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/>
                        <a:t>0.54</a:t>
                      </a:r>
                      <a:endParaRPr lang="ko-KR" altLang="en-US" sz="1200" dirty="0"/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다이어그램 1"/>
          <p:cNvGraphicFramePr/>
          <p:nvPr/>
        </p:nvGraphicFramePr>
        <p:xfrm>
          <a:off x="251520" y="1052736"/>
          <a:ext cx="8640960" cy="56886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7" name="다이어그램 6"/>
          <p:cNvGraphicFramePr/>
          <p:nvPr/>
        </p:nvGraphicFramePr>
        <p:xfrm>
          <a:off x="3059832" y="4421336"/>
          <a:ext cx="2975992" cy="2032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다이어그램 1"/>
          <p:cNvGraphicFramePr/>
          <p:nvPr/>
        </p:nvGraphicFramePr>
        <p:xfrm>
          <a:off x="251520" y="1052736"/>
          <a:ext cx="8640960" cy="56886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3" name="표 2"/>
          <p:cNvGraphicFramePr>
            <a:graphicFrameLocks noGrp="1"/>
          </p:cNvGraphicFramePr>
          <p:nvPr/>
        </p:nvGraphicFramePr>
        <p:xfrm>
          <a:off x="467545" y="1923449"/>
          <a:ext cx="8208911" cy="4529887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234723"/>
                <a:gridCol w="2160761"/>
                <a:gridCol w="2469443"/>
                <a:gridCol w="2343984"/>
              </a:tblGrid>
              <a:tr h="265161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200" dirty="0" smtClean="0"/>
                        <a:t>단 계</a:t>
                      </a:r>
                      <a:endParaRPr lang="ko-KR" alt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200" dirty="0" smtClean="0"/>
                        <a:t>세부 단계</a:t>
                      </a:r>
                      <a:endParaRPr lang="ko-KR" alt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200" dirty="0" smtClean="0"/>
                        <a:t>기술</a:t>
                      </a:r>
                      <a:endParaRPr lang="ko-KR" alt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200" dirty="0" smtClean="0"/>
                        <a:t>장점</a:t>
                      </a:r>
                      <a:endParaRPr lang="ko-KR" altLang="en-US" sz="1200" dirty="0"/>
                    </a:p>
                  </a:txBody>
                  <a:tcPr anchor="ctr"/>
                </a:tc>
              </a:tr>
              <a:tr h="413201">
                <a:tc rowSpan="6">
                  <a:txBody>
                    <a:bodyPr/>
                    <a:lstStyle/>
                    <a:p>
                      <a:pPr latinLnBrk="1"/>
                      <a:r>
                        <a:rPr lang="en-US" altLang="ko-KR" sz="1200" dirty="0" smtClean="0"/>
                        <a:t>Approach</a:t>
                      </a:r>
                      <a:endParaRPr lang="ko-KR" altLang="en-US" sz="1200" dirty="0"/>
                    </a:p>
                  </a:txBody>
                  <a:tcPr anchor="ctr"/>
                </a:tc>
                <a:tc rowSpan="3">
                  <a:txBody>
                    <a:bodyPr/>
                    <a:lstStyle/>
                    <a:p>
                      <a:pPr latinLnBrk="1"/>
                      <a:r>
                        <a:rPr lang="en-US" altLang="ko-KR" sz="1200" dirty="0" smtClean="0"/>
                        <a:t>Acceleration</a:t>
                      </a:r>
                      <a:endParaRPr lang="ko-KR" alt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200" dirty="0" smtClean="0"/>
                        <a:t>Initial</a:t>
                      </a:r>
                      <a:r>
                        <a:rPr lang="en-US" altLang="ko-KR" sz="1200" baseline="0" dirty="0" smtClean="0"/>
                        <a:t> Acceleration</a:t>
                      </a:r>
                      <a:endParaRPr lang="ko-KR" alt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200" dirty="0" smtClean="0"/>
                        <a:t>폴 소유 상태에서 가속이 좋음 </a:t>
                      </a:r>
                      <a:r>
                        <a:rPr lang="en-US" altLang="ko-KR" sz="1200" dirty="0" smtClean="0"/>
                        <a:t>(vs. </a:t>
                      </a:r>
                      <a:r>
                        <a:rPr lang="ko-KR" altLang="en-US" sz="1200" dirty="0" smtClean="0"/>
                        <a:t>타 선수</a:t>
                      </a:r>
                      <a:r>
                        <a:rPr lang="en-US" altLang="ko-KR" sz="1200" dirty="0" smtClean="0"/>
                        <a:t>)</a:t>
                      </a:r>
                      <a:endParaRPr lang="ko-KR" altLang="en-US" sz="1200" dirty="0"/>
                    </a:p>
                  </a:txBody>
                  <a:tcPr anchor="ctr"/>
                </a:tc>
              </a:tr>
              <a:tr h="413201">
                <a:tc vMerge="1">
                  <a:txBody>
                    <a:bodyPr/>
                    <a:lstStyle/>
                    <a:p>
                      <a:pPr latinLnBrk="1"/>
                      <a:endParaRPr lang="ko-KR" altLang="en-US" sz="1200" dirty="0"/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200" dirty="0" smtClean="0"/>
                        <a:t>Optimal</a:t>
                      </a:r>
                      <a:r>
                        <a:rPr lang="en-US" altLang="ko-KR" sz="1200" baseline="0" dirty="0" smtClean="0"/>
                        <a:t> Acceleration</a:t>
                      </a:r>
                      <a:endParaRPr lang="ko-KR" alt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200" dirty="0"/>
                    </a:p>
                  </a:txBody>
                  <a:tcPr anchor="ctr"/>
                </a:tc>
              </a:tr>
              <a:tr h="413201">
                <a:tc vMerge="1">
                  <a:txBody>
                    <a:bodyPr/>
                    <a:lstStyle/>
                    <a:p>
                      <a:pPr latinLnBrk="1"/>
                      <a:endParaRPr lang="ko-KR" altLang="en-US" sz="1200" dirty="0"/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200" dirty="0" smtClean="0"/>
                        <a:t>Stride</a:t>
                      </a:r>
                      <a:r>
                        <a:rPr lang="en-US" altLang="ko-KR" sz="1200" baseline="0" dirty="0" smtClean="0"/>
                        <a:t> Control</a:t>
                      </a:r>
                      <a:endParaRPr lang="ko-KR" alt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200" dirty="0" smtClean="0"/>
                        <a:t>현재 </a:t>
                      </a:r>
                      <a:r>
                        <a:rPr lang="en-US" altLang="ko-KR" sz="1200" dirty="0" smtClean="0"/>
                        <a:t>16</a:t>
                      </a:r>
                      <a:r>
                        <a:rPr lang="ko-KR" altLang="en-US" sz="1200" dirty="0" smtClean="0"/>
                        <a:t>보 </a:t>
                      </a:r>
                      <a:r>
                        <a:rPr lang="en-US" altLang="ko-KR" sz="1200" dirty="0" smtClean="0"/>
                        <a:t>(32.20 m)</a:t>
                      </a:r>
                      <a:endParaRPr lang="ko-KR" altLang="en-US" sz="1200" dirty="0">
                        <a:latin typeface="+mn-ea"/>
                        <a:ea typeface="+mn-ea"/>
                      </a:endParaRPr>
                    </a:p>
                  </a:txBody>
                  <a:tcPr anchor="ctr"/>
                </a:tc>
              </a:tr>
              <a:tr h="413201">
                <a:tc vMerge="1">
                  <a:txBody>
                    <a:bodyPr/>
                    <a:lstStyle/>
                    <a:p>
                      <a:pPr latinLnBrk="1"/>
                      <a:endParaRPr lang="ko-KR" altLang="en-US" sz="1200" dirty="0"/>
                    </a:p>
                  </a:txBody>
                  <a:tcPr anchor="ctr"/>
                </a:tc>
                <a:tc rowSpan="3">
                  <a:txBody>
                    <a:bodyPr/>
                    <a:lstStyle/>
                    <a:p>
                      <a:pPr latinLnBrk="1"/>
                      <a:r>
                        <a:rPr lang="en-US" altLang="ko-KR" sz="1200" baseline="0" dirty="0" smtClean="0"/>
                        <a:t>Preparation for Pole Plant</a:t>
                      </a:r>
                      <a:endParaRPr lang="ko-KR" alt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200" dirty="0" smtClean="0"/>
                        <a:t>Lowering</a:t>
                      </a:r>
                      <a:r>
                        <a:rPr lang="en-US" altLang="ko-KR" sz="1200" baseline="0" dirty="0" smtClean="0"/>
                        <a:t> of the Plant</a:t>
                      </a:r>
                      <a:endParaRPr lang="ko-KR" alt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200" dirty="0"/>
                    </a:p>
                  </a:txBody>
                  <a:tcPr anchor="ctr"/>
                </a:tc>
              </a:tr>
              <a:tr h="413201">
                <a:tc vMerge="1">
                  <a:txBody>
                    <a:bodyPr/>
                    <a:lstStyle/>
                    <a:p>
                      <a:pPr latinLnBrk="1"/>
                      <a:endParaRPr lang="ko-KR" altLang="en-US" sz="1200" dirty="0"/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200" dirty="0" smtClean="0"/>
                        <a:t>몸의 무게 중심 </a:t>
                      </a:r>
                      <a:r>
                        <a:rPr lang="ko-KR" altLang="en-US" sz="1200" dirty="0" err="1" smtClean="0"/>
                        <a:t>포지셔닝</a:t>
                      </a:r>
                      <a:endParaRPr lang="ko-KR" alt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200" dirty="0"/>
                    </a:p>
                  </a:txBody>
                  <a:tcPr anchor="ctr"/>
                </a:tc>
              </a:tr>
              <a:tr h="413201">
                <a:tc vMerge="1">
                  <a:txBody>
                    <a:bodyPr/>
                    <a:lstStyle/>
                    <a:p>
                      <a:pPr latinLnBrk="1"/>
                      <a:endParaRPr lang="ko-KR" altLang="en-US" sz="1200" dirty="0"/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200" dirty="0" smtClean="0"/>
                        <a:t>장대와 상체 </a:t>
                      </a:r>
                      <a:r>
                        <a:rPr lang="ko-KR" altLang="en-US" sz="1200" dirty="0" err="1" smtClean="0"/>
                        <a:t>포지셔닝</a:t>
                      </a:r>
                      <a:endParaRPr lang="ko-KR" alt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200" dirty="0" smtClean="0"/>
                        <a:t>상체 유연성이 우수</a:t>
                      </a:r>
                      <a:endParaRPr lang="ko-KR" altLang="en-US" sz="1200" dirty="0"/>
                    </a:p>
                  </a:txBody>
                  <a:tcPr anchor="ctr"/>
                </a:tc>
              </a:tr>
              <a:tr h="265161">
                <a:tc rowSpan="2">
                  <a:txBody>
                    <a:bodyPr/>
                    <a:lstStyle/>
                    <a:p>
                      <a:pPr latinLnBrk="1"/>
                      <a:r>
                        <a:rPr lang="en-US" altLang="ko-KR" sz="1200" dirty="0" smtClean="0"/>
                        <a:t>Take-off</a:t>
                      </a:r>
                      <a:endParaRPr lang="ko-KR" altLang="en-US" sz="1200" dirty="0"/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pPr latinLnBrk="1"/>
                      <a:r>
                        <a:rPr lang="en-US" altLang="ko-KR" sz="1200" dirty="0" smtClean="0"/>
                        <a:t>Energy</a:t>
                      </a:r>
                      <a:r>
                        <a:rPr lang="ko-KR" altLang="en-US" sz="1200" dirty="0" smtClean="0"/>
                        <a:t> </a:t>
                      </a:r>
                      <a:r>
                        <a:rPr lang="en-US" altLang="ko-KR" sz="1200" dirty="0" smtClean="0"/>
                        <a:t>Accumulation in the Pole</a:t>
                      </a:r>
                      <a:endParaRPr lang="ko-KR" alt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200" dirty="0" err="1" smtClean="0"/>
                        <a:t>발구름</a:t>
                      </a:r>
                      <a:r>
                        <a:rPr lang="ko-KR" altLang="en-US" sz="1200" dirty="0" smtClean="0"/>
                        <a:t> 발 딛기</a:t>
                      </a:r>
                      <a:endParaRPr lang="ko-KR" alt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200" dirty="0"/>
                    </a:p>
                  </a:txBody>
                  <a:tcPr anchor="ctr"/>
                </a:tc>
              </a:tr>
              <a:tr h="313321">
                <a:tc vMerge="1">
                  <a:txBody>
                    <a:bodyPr/>
                    <a:lstStyle/>
                    <a:p>
                      <a:pPr latinLnBrk="1"/>
                      <a:endParaRPr lang="ko-KR" altLang="en-US" sz="1200" dirty="0"/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200" dirty="0" smtClean="0"/>
                        <a:t>Pole Planting</a:t>
                      </a:r>
                      <a:endParaRPr lang="ko-KR" alt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200" dirty="0"/>
                    </a:p>
                  </a:txBody>
                  <a:tcPr anchor="ctr"/>
                </a:tc>
              </a:tr>
              <a:tr h="413201">
                <a:tc rowSpan="2">
                  <a:txBody>
                    <a:bodyPr/>
                    <a:lstStyle/>
                    <a:p>
                      <a:pPr latinLnBrk="1"/>
                      <a:r>
                        <a:rPr lang="en-US" altLang="ko-KR" sz="1200" dirty="0" smtClean="0"/>
                        <a:t>Airborne</a:t>
                      </a:r>
                      <a:endParaRPr lang="ko-KR" alt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200" dirty="0" smtClean="0"/>
                        <a:t>Accumulation of Potential “E”</a:t>
                      </a:r>
                      <a:endParaRPr lang="ko-KR" alt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200" dirty="0" smtClean="0"/>
                        <a:t>매달리기</a:t>
                      </a:r>
                      <a:r>
                        <a:rPr lang="en-US" altLang="ko-KR" sz="1200" dirty="0" smtClean="0"/>
                        <a:t>, Swing</a:t>
                      </a:r>
                      <a:r>
                        <a:rPr lang="ko-KR" altLang="en-US" sz="1200" dirty="0" smtClean="0"/>
                        <a:t> </a:t>
                      </a:r>
                      <a:r>
                        <a:rPr lang="en-US" altLang="ko-KR" sz="1200" dirty="0" smtClean="0"/>
                        <a:t>&amp; </a:t>
                      </a:r>
                      <a:r>
                        <a:rPr lang="en-US" altLang="ko-KR" sz="1200" dirty="0" err="1" smtClean="0"/>
                        <a:t>Rockback</a:t>
                      </a:r>
                      <a:endParaRPr lang="ko-KR" alt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200" dirty="0" smtClean="0"/>
                        <a:t>유연성이 우수</a:t>
                      </a:r>
                    </a:p>
                  </a:txBody>
                  <a:tcPr anchor="ctr"/>
                </a:tc>
              </a:tr>
              <a:tr h="413201">
                <a:tc vMerge="1">
                  <a:txBody>
                    <a:bodyPr/>
                    <a:lstStyle/>
                    <a:p>
                      <a:pPr latinLnBrk="1"/>
                      <a:endParaRPr lang="ko-KR" alt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200" dirty="0" smtClean="0"/>
                        <a:t>Utilization of Potential “E”</a:t>
                      </a:r>
                      <a:endParaRPr lang="ko-KR" alt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200" dirty="0" smtClean="0"/>
                        <a:t>L</a:t>
                      </a:r>
                      <a:r>
                        <a:rPr lang="en-US" altLang="ko-KR" sz="1200" baseline="0" dirty="0" smtClean="0"/>
                        <a:t> &amp;</a:t>
                      </a:r>
                      <a:r>
                        <a:rPr lang="en-US" altLang="ko-KR" sz="1200" dirty="0" smtClean="0"/>
                        <a:t> I </a:t>
                      </a:r>
                      <a:r>
                        <a:rPr lang="ko-KR" altLang="en-US" sz="1200" dirty="0" smtClean="0"/>
                        <a:t>자세</a:t>
                      </a:r>
                      <a:r>
                        <a:rPr lang="en-US" altLang="ko-KR" sz="1200" dirty="0" smtClean="0"/>
                        <a:t> </a:t>
                      </a:r>
                      <a:r>
                        <a:rPr lang="ko-KR" altLang="en-US" sz="1200" dirty="0" smtClean="0"/>
                        <a:t>및 밀고 놓기</a:t>
                      </a:r>
                      <a:endParaRPr lang="ko-KR" alt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200"/>
                    </a:p>
                  </a:txBody>
                  <a:tcPr anchor="ctr"/>
                </a:tc>
              </a:tr>
              <a:tr h="265161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200" dirty="0" smtClean="0"/>
                        <a:t>Landing</a:t>
                      </a:r>
                      <a:endParaRPr lang="ko-KR" alt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200" dirty="0" smtClean="0"/>
                        <a:t>Clearing</a:t>
                      </a:r>
                      <a:endParaRPr lang="ko-KR" alt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200" dirty="0" smtClean="0"/>
                        <a:t>장대에서 멀어지기</a:t>
                      </a:r>
                      <a:endParaRPr lang="ko-KR" alt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200" dirty="0"/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다이어그램 1"/>
          <p:cNvGraphicFramePr/>
          <p:nvPr/>
        </p:nvGraphicFramePr>
        <p:xfrm>
          <a:off x="251520" y="1340768"/>
          <a:ext cx="8640960" cy="540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3" name="표 2"/>
          <p:cNvGraphicFramePr>
            <a:graphicFrameLocks noGrp="1"/>
          </p:cNvGraphicFramePr>
          <p:nvPr/>
        </p:nvGraphicFramePr>
        <p:xfrm>
          <a:off x="467544" y="2204864"/>
          <a:ext cx="8208910" cy="411480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864096"/>
                <a:gridCol w="1080120"/>
                <a:gridCol w="1872208"/>
                <a:gridCol w="2304255"/>
                <a:gridCol w="2088231"/>
              </a:tblGrid>
              <a:tr h="265161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200" dirty="0" smtClean="0"/>
                        <a:t>단 계</a:t>
                      </a:r>
                      <a:endParaRPr lang="ko-KR" alt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200" dirty="0" smtClean="0"/>
                        <a:t>세부 단계</a:t>
                      </a:r>
                      <a:endParaRPr lang="ko-KR" alt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200" dirty="0" smtClean="0"/>
                        <a:t>기술</a:t>
                      </a:r>
                      <a:endParaRPr lang="ko-KR" alt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200" dirty="0" smtClean="0"/>
                        <a:t>대구 대회 및 전국체전</a:t>
                      </a:r>
                      <a:endParaRPr lang="ko-KR" alt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200" dirty="0" smtClean="0"/>
                        <a:t>보완점 및 훈련 방법</a:t>
                      </a:r>
                      <a:endParaRPr lang="ko-KR" altLang="en-US" sz="1200" dirty="0"/>
                    </a:p>
                  </a:txBody>
                  <a:tcPr anchor="ctr"/>
                </a:tc>
              </a:tr>
              <a:tr h="413201">
                <a:tc rowSpan="6">
                  <a:txBody>
                    <a:bodyPr/>
                    <a:lstStyle/>
                    <a:p>
                      <a:pPr latinLnBrk="1"/>
                      <a:r>
                        <a:rPr lang="en-US" altLang="ko-KR" sz="1200" dirty="0" smtClean="0"/>
                        <a:t>Approach</a:t>
                      </a:r>
                      <a:endParaRPr lang="ko-KR" altLang="en-US" sz="1200" dirty="0"/>
                    </a:p>
                  </a:txBody>
                  <a:tcPr anchor="ctr"/>
                </a:tc>
                <a:tc rowSpan="3">
                  <a:txBody>
                    <a:bodyPr/>
                    <a:lstStyle/>
                    <a:p>
                      <a:pPr latinLnBrk="1"/>
                      <a:r>
                        <a:rPr lang="en-US" altLang="ko-KR" sz="1200" dirty="0" smtClean="0"/>
                        <a:t>Acceleration</a:t>
                      </a:r>
                      <a:endParaRPr lang="ko-KR" alt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200" dirty="0" smtClean="0"/>
                        <a:t>Initial</a:t>
                      </a:r>
                      <a:r>
                        <a:rPr lang="en-US" altLang="ko-KR" sz="1200" baseline="0" dirty="0" smtClean="0"/>
                        <a:t> Acceleration</a:t>
                      </a:r>
                      <a:endParaRPr lang="ko-KR" alt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200" dirty="0" smtClean="0"/>
                        <a:t>-</a:t>
                      </a:r>
                      <a:r>
                        <a:rPr lang="en-US" altLang="ko-KR" sz="1200" baseline="0" dirty="0" smtClean="0"/>
                        <a:t> </a:t>
                      </a:r>
                      <a:r>
                        <a:rPr lang="ko-KR" altLang="en-US" sz="1200" dirty="0" smtClean="0"/>
                        <a:t>초속대비 종속이 느림</a:t>
                      </a:r>
                      <a:endParaRPr lang="ko-KR" alt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dirty="0" smtClean="0"/>
                        <a:t>- </a:t>
                      </a:r>
                      <a:r>
                        <a:rPr lang="ko-KR" altLang="en-US" sz="1200" dirty="0" smtClean="0"/>
                        <a:t>봉을 먼저 찍으려고 하기에 먼저 뛰는 것만 생각해야 됨</a:t>
                      </a:r>
                    </a:p>
                  </a:txBody>
                  <a:tcPr anchor="ctr"/>
                </a:tc>
              </a:tr>
              <a:tr h="413201">
                <a:tc vMerge="1">
                  <a:txBody>
                    <a:bodyPr/>
                    <a:lstStyle/>
                    <a:p>
                      <a:pPr latinLnBrk="1"/>
                      <a:endParaRPr lang="ko-KR" altLang="en-US" sz="1200" dirty="0"/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200" dirty="0" smtClean="0"/>
                        <a:t>Optimal</a:t>
                      </a:r>
                      <a:r>
                        <a:rPr lang="en-US" altLang="ko-KR" sz="1200" baseline="0" dirty="0" smtClean="0"/>
                        <a:t> Acceleration</a:t>
                      </a:r>
                      <a:endParaRPr lang="ko-KR" alt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200" dirty="0" smtClean="0"/>
                        <a:t>- </a:t>
                      </a:r>
                      <a:r>
                        <a:rPr lang="ko-KR" altLang="en-US" sz="1200" dirty="0" smtClean="0"/>
                        <a:t>마지막 약 </a:t>
                      </a:r>
                      <a:r>
                        <a:rPr lang="en-US" altLang="ko-KR" sz="1200" dirty="0" smtClean="0"/>
                        <a:t>5</a:t>
                      </a:r>
                      <a:r>
                        <a:rPr lang="ko-KR" altLang="en-US" sz="1200" dirty="0" smtClean="0"/>
                        <a:t>보에서 감속</a:t>
                      </a:r>
                      <a:endParaRPr lang="ko-KR" alt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200" dirty="0" smtClean="0"/>
                        <a:t>- </a:t>
                      </a:r>
                      <a:r>
                        <a:rPr lang="ko-KR" altLang="en-US" sz="1200" dirty="0" smtClean="0"/>
                        <a:t>가속이 늦어지지 않게 가속하는 훈련 필요</a:t>
                      </a:r>
                      <a:endParaRPr lang="en-US" altLang="ko-KR" sz="1200" dirty="0" smtClean="0"/>
                    </a:p>
                    <a:p>
                      <a:pPr latinLnBrk="1">
                        <a:buFontTx/>
                        <a:buChar char="-"/>
                      </a:pPr>
                      <a:r>
                        <a:rPr lang="ko-KR" altLang="en-US" sz="1200" dirty="0" smtClean="0"/>
                        <a:t> 바를 낮게 놓더라도 일단 장대를 잡고 가속하는 훈련 필요</a:t>
                      </a:r>
                      <a:endParaRPr lang="en-US" altLang="ko-KR" sz="1200" dirty="0" smtClean="0"/>
                    </a:p>
                    <a:p>
                      <a:pPr latinLnBrk="1">
                        <a:buFontTx/>
                        <a:buChar char="-"/>
                      </a:pPr>
                      <a:r>
                        <a:rPr lang="ko-KR" altLang="en-US" sz="1200" dirty="0" smtClean="0"/>
                        <a:t> </a:t>
                      </a:r>
                      <a:r>
                        <a:rPr lang="ko-KR" altLang="en-US" sz="1200" dirty="0" err="1" smtClean="0"/>
                        <a:t>하지근력</a:t>
                      </a:r>
                      <a:r>
                        <a:rPr lang="ko-KR" altLang="en-US" sz="1200" dirty="0" smtClean="0"/>
                        <a:t> 강화를 위한 근력 훈련</a:t>
                      </a:r>
                      <a:endParaRPr lang="ko-KR" altLang="en-US" sz="1200" dirty="0"/>
                    </a:p>
                  </a:txBody>
                  <a:tcPr anchor="ctr"/>
                </a:tc>
              </a:tr>
              <a:tr h="413201">
                <a:tc vMerge="1">
                  <a:txBody>
                    <a:bodyPr/>
                    <a:lstStyle/>
                    <a:p>
                      <a:pPr latinLnBrk="1"/>
                      <a:endParaRPr lang="ko-KR" altLang="en-US" sz="1200" dirty="0"/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200" dirty="0" smtClean="0"/>
                        <a:t>Stride</a:t>
                      </a:r>
                      <a:r>
                        <a:rPr lang="en-US" altLang="ko-KR" sz="1200" baseline="0" dirty="0" smtClean="0"/>
                        <a:t> Control</a:t>
                      </a:r>
                      <a:endParaRPr lang="ko-KR" alt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200" dirty="0" smtClean="0"/>
                        <a:t>- </a:t>
                      </a:r>
                      <a:r>
                        <a:rPr lang="ko-KR" altLang="en-US" sz="1200" dirty="0" smtClean="0"/>
                        <a:t>현재 </a:t>
                      </a:r>
                      <a:r>
                        <a:rPr lang="en-US" altLang="ko-KR" sz="1200" dirty="0" smtClean="0"/>
                        <a:t>16</a:t>
                      </a:r>
                      <a:r>
                        <a:rPr lang="ko-KR" altLang="en-US" sz="1200" dirty="0" smtClean="0"/>
                        <a:t>보 </a:t>
                      </a:r>
                      <a:r>
                        <a:rPr lang="en-US" altLang="ko-KR" sz="1200" dirty="0" smtClean="0"/>
                        <a:t>(32.20 m)</a:t>
                      </a:r>
                      <a:endParaRPr lang="ko-KR" altLang="en-US" sz="1200" dirty="0">
                        <a:latin typeface="+mn-ea"/>
                        <a:ea typeface="+mn-ea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200" dirty="0" smtClean="0"/>
                        <a:t>- </a:t>
                      </a:r>
                      <a:r>
                        <a:rPr lang="ko-KR" altLang="en-US" sz="1200" dirty="0" err="1" smtClean="0"/>
                        <a:t>양발</a:t>
                      </a:r>
                      <a:r>
                        <a:rPr lang="ko-KR" altLang="en-US" sz="1200" dirty="0" smtClean="0"/>
                        <a:t> 보폭차이가 약 </a:t>
                      </a:r>
                      <a:r>
                        <a:rPr lang="en-US" altLang="ko-KR" sz="1200" dirty="0" smtClean="0"/>
                        <a:t>10cm </a:t>
                      </a:r>
                      <a:r>
                        <a:rPr lang="ko-KR" altLang="en-US" sz="1200" dirty="0" smtClean="0"/>
                        <a:t>발생 </a:t>
                      </a:r>
                      <a:r>
                        <a:rPr lang="en-US" altLang="ko-KR" sz="1200" dirty="0" smtClean="0"/>
                        <a:t>&amp; </a:t>
                      </a:r>
                      <a:r>
                        <a:rPr lang="ko-KR" altLang="en-US" sz="1200" dirty="0" smtClean="0"/>
                        <a:t>좌우 밸런스</a:t>
                      </a:r>
                      <a:endParaRPr lang="ko-KR" altLang="en-US" sz="1200" dirty="0"/>
                    </a:p>
                  </a:txBody>
                  <a:tcPr anchor="ctr"/>
                </a:tc>
              </a:tr>
              <a:tr h="413201">
                <a:tc vMerge="1">
                  <a:txBody>
                    <a:bodyPr/>
                    <a:lstStyle/>
                    <a:p>
                      <a:pPr latinLnBrk="1"/>
                      <a:endParaRPr lang="ko-KR" altLang="en-US" sz="1200" dirty="0"/>
                    </a:p>
                  </a:txBody>
                  <a:tcPr anchor="ctr"/>
                </a:tc>
                <a:tc rowSpan="3">
                  <a:txBody>
                    <a:bodyPr/>
                    <a:lstStyle/>
                    <a:p>
                      <a:pPr latinLnBrk="1"/>
                      <a:r>
                        <a:rPr lang="en-US" altLang="ko-KR" sz="1200" baseline="0" dirty="0" smtClean="0"/>
                        <a:t>Preparation for Pole Plant</a:t>
                      </a:r>
                      <a:endParaRPr lang="ko-KR" alt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200" dirty="0" smtClean="0"/>
                        <a:t>Lowering</a:t>
                      </a:r>
                      <a:r>
                        <a:rPr lang="en-US" altLang="ko-KR" sz="1200" baseline="0" dirty="0" smtClean="0"/>
                        <a:t> of the Plant</a:t>
                      </a:r>
                      <a:endParaRPr lang="ko-KR" alt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dirty="0" smtClean="0"/>
                        <a:t>- </a:t>
                      </a:r>
                      <a:r>
                        <a:rPr lang="ko-KR" altLang="en-US" sz="1200" dirty="0" smtClean="0"/>
                        <a:t>뛰는 동작에서 장대를 일찍 내리는 현상이 발생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atinLnBrk="1">
                        <a:buFontTx/>
                        <a:buChar char="-"/>
                      </a:pPr>
                      <a:r>
                        <a:rPr lang="ko-KR" altLang="en-US" sz="1200" dirty="0" smtClean="0"/>
                        <a:t> 상체 근력 보완</a:t>
                      </a:r>
                      <a:endParaRPr lang="en-US" altLang="ko-KR" sz="1200" dirty="0" smtClean="0"/>
                    </a:p>
                    <a:p>
                      <a:pPr latinLnBrk="1">
                        <a:buFontTx/>
                        <a:buChar char="-"/>
                      </a:pPr>
                      <a:r>
                        <a:rPr lang="en-US" altLang="ko-KR" sz="1200" baseline="0" dirty="0" smtClean="0"/>
                        <a:t> </a:t>
                      </a:r>
                      <a:r>
                        <a:rPr lang="ko-KR" altLang="en-US" sz="1200" baseline="0" dirty="0" smtClean="0"/>
                        <a:t>팔을 모아서 </a:t>
                      </a:r>
                      <a:r>
                        <a:rPr lang="ko-KR" altLang="en-US" sz="1200" baseline="0" dirty="0" err="1" smtClean="0"/>
                        <a:t>팔굽혀</a:t>
                      </a:r>
                      <a:r>
                        <a:rPr lang="ko-KR" altLang="en-US" sz="1200" baseline="0" dirty="0" smtClean="0"/>
                        <a:t> 펴기</a:t>
                      </a:r>
                      <a:endParaRPr lang="ko-KR" altLang="en-US" sz="1200" dirty="0"/>
                    </a:p>
                  </a:txBody>
                  <a:tcPr anchor="ctr"/>
                </a:tc>
              </a:tr>
              <a:tr h="413201">
                <a:tc vMerge="1">
                  <a:txBody>
                    <a:bodyPr/>
                    <a:lstStyle/>
                    <a:p>
                      <a:pPr latinLnBrk="1"/>
                      <a:endParaRPr lang="ko-KR" altLang="en-US" sz="1200" dirty="0"/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200" dirty="0" smtClean="0"/>
                        <a:t>몸의 무게 중심 </a:t>
                      </a:r>
                      <a:r>
                        <a:rPr lang="ko-KR" altLang="en-US" sz="1200" dirty="0" err="1" smtClean="0"/>
                        <a:t>포지셔닝</a:t>
                      </a:r>
                      <a:endParaRPr lang="ko-KR" alt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200" dirty="0" smtClean="0"/>
                        <a:t>- </a:t>
                      </a:r>
                      <a:r>
                        <a:rPr lang="ko-KR" altLang="en-US" sz="1200" dirty="0" smtClean="0"/>
                        <a:t>위로 용수철처럼 튕기는 주법이 필요</a:t>
                      </a:r>
                      <a:endParaRPr lang="ko-KR" alt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atinLnBrk="1">
                        <a:buFontTx/>
                        <a:buChar char="-"/>
                      </a:pPr>
                      <a:r>
                        <a:rPr lang="ko-KR" altLang="en-US" sz="1200" dirty="0" smtClean="0"/>
                        <a:t> 무게 중심을 높여야 함</a:t>
                      </a:r>
                      <a:endParaRPr lang="en-US" altLang="ko-KR" sz="1200" dirty="0" smtClean="0"/>
                    </a:p>
                    <a:p>
                      <a:pPr latinLnBrk="1">
                        <a:buFontTx/>
                        <a:buChar char="-"/>
                      </a:pPr>
                      <a:r>
                        <a:rPr lang="en-US" altLang="ko-KR" sz="1200" baseline="0" dirty="0" smtClean="0"/>
                        <a:t> </a:t>
                      </a:r>
                      <a:r>
                        <a:rPr lang="ko-KR" altLang="en-US" sz="1200" baseline="0" dirty="0" smtClean="0"/>
                        <a:t>하지 근력 강화</a:t>
                      </a:r>
                      <a:endParaRPr lang="ko-KR" altLang="en-US" sz="1200" dirty="0"/>
                    </a:p>
                  </a:txBody>
                  <a:tcPr anchor="ctr"/>
                </a:tc>
              </a:tr>
              <a:tr h="413201">
                <a:tc vMerge="1">
                  <a:txBody>
                    <a:bodyPr/>
                    <a:lstStyle/>
                    <a:p>
                      <a:pPr latinLnBrk="1"/>
                      <a:endParaRPr lang="ko-KR" altLang="en-US" sz="1200" dirty="0"/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200" dirty="0" smtClean="0"/>
                        <a:t>장대와 상체 </a:t>
                      </a:r>
                      <a:r>
                        <a:rPr lang="ko-KR" altLang="en-US" sz="1200" dirty="0" err="1" smtClean="0"/>
                        <a:t>포지셔닝</a:t>
                      </a:r>
                      <a:endParaRPr lang="ko-KR" alt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200" dirty="0" smtClean="0"/>
                        <a:t>- </a:t>
                      </a:r>
                      <a:r>
                        <a:rPr lang="ko-KR" altLang="en-US" sz="1200" dirty="0" smtClean="0"/>
                        <a:t>장대를 찍기 전에 상체가 뒤로 젖혀지는 것을 방지할 필요</a:t>
                      </a:r>
                      <a:endParaRPr lang="ko-KR" alt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200" dirty="0" smtClean="0"/>
                        <a:t>- </a:t>
                      </a:r>
                      <a:r>
                        <a:rPr lang="ko-KR" altLang="en-US" sz="1200" dirty="0" smtClean="0"/>
                        <a:t>복근 및 </a:t>
                      </a:r>
                      <a:r>
                        <a:rPr lang="ko-KR" altLang="en-US" sz="1200" dirty="0" err="1" smtClean="0"/>
                        <a:t>배근력</a:t>
                      </a:r>
                      <a:r>
                        <a:rPr lang="ko-KR" altLang="en-US" sz="1200" dirty="0" smtClean="0"/>
                        <a:t> 강화</a:t>
                      </a:r>
                      <a:endParaRPr lang="ko-KR" altLang="en-US" sz="1200" dirty="0"/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다이어그램 1"/>
          <p:cNvGraphicFramePr/>
          <p:nvPr/>
        </p:nvGraphicFramePr>
        <p:xfrm>
          <a:off x="251520" y="1340768"/>
          <a:ext cx="8640960" cy="540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3" name="표 2"/>
          <p:cNvGraphicFramePr>
            <a:graphicFrameLocks noGrp="1"/>
          </p:cNvGraphicFramePr>
          <p:nvPr/>
        </p:nvGraphicFramePr>
        <p:xfrm>
          <a:off x="467544" y="2083648"/>
          <a:ext cx="8208910" cy="4369688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792088"/>
                <a:gridCol w="1368152"/>
                <a:gridCol w="1512168"/>
                <a:gridCol w="2520280"/>
                <a:gridCol w="2016222"/>
              </a:tblGrid>
              <a:tr h="304862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200" dirty="0" smtClean="0"/>
                        <a:t>단 계</a:t>
                      </a:r>
                      <a:endParaRPr lang="ko-KR" alt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200" dirty="0" smtClean="0"/>
                        <a:t>세부 단계</a:t>
                      </a:r>
                      <a:endParaRPr lang="ko-KR" alt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200" dirty="0" smtClean="0"/>
                        <a:t>기술</a:t>
                      </a:r>
                      <a:endParaRPr lang="ko-KR" alt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200" dirty="0" smtClean="0"/>
                        <a:t>대구 </a:t>
                      </a:r>
                      <a:r>
                        <a:rPr lang="en-US" altLang="ko-KR" sz="1200" dirty="0" smtClean="0"/>
                        <a:t>&amp; </a:t>
                      </a:r>
                      <a:r>
                        <a:rPr lang="ko-KR" altLang="en-US" sz="1200" dirty="0" smtClean="0"/>
                        <a:t>전국 체전</a:t>
                      </a:r>
                      <a:endParaRPr lang="ko-KR" alt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200" dirty="0" smtClean="0"/>
                        <a:t>보완점 및 훈련 방법</a:t>
                      </a:r>
                    </a:p>
                  </a:txBody>
                  <a:tcPr anchor="ctr"/>
                </a:tc>
              </a:tr>
              <a:tr h="508103">
                <a:tc rowSpan="2">
                  <a:txBody>
                    <a:bodyPr/>
                    <a:lstStyle/>
                    <a:p>
                      <a:pPr latinLnBrk="1"/>
                      <a:r>
                        <a:rPr lang="en-US" altLang="ko-KR" sz="1200" dirty="0" smtClean="0"/>
                        <a:t>Take-off</a:t>
                      </a:r>
                      <a:endParaRPr lang="ko-KR" altLang="en-US" sz="1200" dirty="0"/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pPr latinLnBrk="1"/>
                      <a:r>
                        <a:rPr lang="en-US" altLang="ko-KR" sz="1200" dirty="0" smtClean="0"/>
                        <a:t>Energy</a:t>
                      </a:r>
                      <a:r>
                        <a:rPr lang="ko-KR" altLang="en-US" sz="1200" dirty="0" smtClean="0"/>
                        <a:t> </a:t>
                      </a:r>
                      <a:r>
                        <a:rPr lang="en-US" altLang="ko-KR" sz="1200" dirty="0" smtClean="0"/>
                        <a:t>Accumulation in the Pole</a:t>
                      </a:r>
                      <a:endParaRPr lang="ko-KR" alt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200" dirty="0" err="1" smtClean="0"/>
                        <a:t>발구름</a:t>
                      </a:r>
                      <a:r>
                        <a:rPr lang="ko-KR" altLang="en-US" sz="1200" dirty="0" smtClean="0"/>
                        <a:t> 발 딛기</a:t>
                      </a:r>
                      <a:endParaRPr lang="ko-KR" alt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200" dirty="0" smtClean="0"/>
                        <a:t>- </a:t>
                      </a:r>
                      <a:r>
                        <a:rPr lang="ko-KR" altLang="en-US" sz="1200" dirty="0" smtClean="0"/>
                        <a:t>종속에서 감속이 되기에 힘의 축적이 안됨</a:t>
                      </a:r>
                      <a:endParaRPr lang="ko-KR" alt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200" dirty="0" smtClean="0"/>
                        <a:t>- </a:t>
                      </a:r>
                      <a:r>
                        <a:rPr lang="ko-KR" altLang="en-US" sz="1200" dirty="0" smtClean="0"/>
                        <a:t>가속도 유지를 위한 훈련이 필요</a:t>
                      </a:r>
                      <a:endParaRPr lang="ko-KR" altLang="en-US" sz="1200" dirty="0"/>
                    </a:p>
                  </a:txBody>
                  <a:tcPr anchor="ctr"/>
                </a:tc>
              </a:tr>
              <a:tr h="508103">
                <a:tc vMerge="1">
                  <a:txBody>
                    <a:bodyPr/>
                    <a:lstStyle/>
                    <a:p>
                      <a:pPr latinLnBrk="1"/>
                      <a:endParaRPr lang="ko-KR" altLang="en-US" sz="1200" dirty="0"/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200" dirty="0" smtClean="0"/>
                        <a:t>Pole Planting</a:t>
                      </a:r>
                      <a:endParaRPr lang="ko-KR" alt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200" dirty="0" smtClean="0"/>
                        <a:t>- </a:t>
                      </a:r>
                      <a:r>
                        <a:rPr lang="ko-KR" altLang="en-US" sz="1200" dirty="0" smtClean="0"/>
                        <a:t>좌우 근력의 편차로 인한 문제 발생의 여지가 있음</a:t>
                      </a:r>
                      <a:endParaRPr lang="ko-KR" alt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200" dirty="0" smtClean="0"/>
                        <a:t>- </a:t>
                      </a:r>
                      <a:r>
                        <a:rPr lang="ko-KR" altLang="en-US" sz="1200" dirty="0" smtClean="0"/>
                        <a:t>좌우 근력의 균형을 맞추어야 됨</a:t>
                      </a:r>
                      <a:endParaRPr lang="ko-KR" altLang="en-US" sz="1200" dirty="0"/>
                    </a:p>
                  </a:txBody>
                  <a:tcPr anchor="ctr"/>
                </a:tc>
              </a:tr>
              <a:tr h="3048620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200" dirty="0" smtClean="0"/>
                        <a:t>Airborne</a:t>
                      </a:r>
                      <a:endParaRPr lang="ko-KR" alt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200" dirty="0" smtClean="0"/>
                        <a:t>Accumulation of Potential “E”</a:t>
                      </a:r>
                      <a:endParaRPr lang="ko-KR" alt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200" dirty="0" smtClean="0"/>
                        <a:t>매달리기</a:t>
                      </a:r>
                      <a:r>
                        <a:rPr lang="en-US" altLang="ko-KR" sz="1200" dirty="0" smtClean="0"/>
                        <a:t>, Swing</a:t>
                      </a:r>
                      <a:r>
                        <a:rPr lang="ko-KR" altLang="en-US" sz="1200" dirty="0" smtClean="0"/>
                        <a:t> </a:t>
                      </a:r>
                      <a:r>
                        <a:rPr lang="en-US" altLang="ko-KR" sz="1200" dirty="0" smtClean="0"/>
                        <a:t>&amp; </a:t>
                      </a:r>
                      <a:r>
                        <a:rPr lang="en-US" altLang="ko-KR" sz="1200" dirty="0" err="1" smtClean="0"/>
                        <a:t>Rockback</a:t>
                      </a:r>
                      <a:endParaRPr lang="ko-KR" alt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en-US" altLang="ko-KR" sz="1200" dirty="0" smtClean="0"/>
                        <a:t> </a:t>
                      </a:r>
                      <a:r>
                        <a:rPr lang="ko-KR" altLang="en-US" sz="1200" dirty="0" smtClean="0"/>
                        <a:t>종속이 느려지기에 장대를 찍은 후 장대에서 매달리는 동작에서 너무 기다리는 현상 발생</a:t>
                      </a:r>
                      <a:endParaRPr lang="en-US" altLang="ko-KR" sz="1200" dirty="0" smtClean="0"/>
                    </a:p>
                    <a:p>
                      <a:pPr marL="0" marR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en-US" altLang="ko-KR" sz="1200" baseline="0" dirty="0" smtClean="0"/>
                        <a:t> </a:t>
                      </a:r>
                      <a:r>
                        <a:rPr lang="ko-KR" altLang="en-US" sz="1200" baseline="0" dirty="0" smtClean="0"/>
                        <a:t>장대가 구부러졌을 때 장대가 몸에서 붙어 있어야 됨</a:t>
                      </a:r>
                      <a:endParaRPr lang="en-US" altLang="ko-KR" sz="1200" dirty="0" smtClean="0"/>
                    </a:p>
                    <a:p>
                      <a:pPr marL="0" marR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en-US" altLang="ko-KR" sz="1200" baseline="0" dirty="0" smtClean="0"/>
                        <a:t> </a:t>
                      </a:r>
                      <a:r>
                        <a:rPr lang="ko-KR" altLang="en-US" sz="1200" baseline="0" dirty="0" smtClean="0"/>
                        <a:t>솟을 때 다리가 벌어지면서 회전 반경이 커지며</a:t>
                      </a:r>
                      <a:r>
                        <a:rPr lang="en-US" altLang="ko-KR" sz="1200" baseline="0" dirty="0" smtClean="0"/>
                        <a:t>, </a:t>
                      </a:r>
                      <a:r>
                        <a:rPr lang="ko-KR" altLang="en-US" sz="1200" baseline="0" dirty="0" smtClean="0"/>
                        <a:t>회전력이 약해지기에 </a:t>
                      </a:r>
                      <a:r>
                        <a:rPr lang="en-US" altLang="ko-KR" sz="1200" baseline="0" dirty="0" smtClean="0"/>
                        <a:t>L</a:t>
                      </a:r>
                      <a:r>
                        <a:rPr lang="ko-KR" altLang="en-US" sz="1200" baseline="0" dirty="0" smtClean="0"/>
                        <a:t>자세에서 </a:t>
                      </a:r>
                      <a:r>
                        <a:rPr lang="en-US" altLang="ko-KR" sz="1200" baseline="0" dirty="0" smtClean="0"/>
                        <a:t>I</a:t>
                      </a:r>
                      <a:r>
                        <a:rPr lang="ko-KR" altLang="en-US" sz="1200" baseline="0" dirty="0" smtClean="0"/>
                        <a:t>자세로의 전환이 느림</a:t>
                      </a:r>
                      <a:endParaRPr lang="en-US" altLang="ko-KR" sz="1200" dirty="0" smtClean="0"/>
                    </a:p>
                    <a:p>
                      <a:pPr marL="0" marR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ko-KR" altLang="en-US" sz="1200" dirty="0" smtClean="0"/>
                        <a:t> 장대를 가슴 안쪽으로 빨리 끌어 당기질 못하니깐 팔과 장대가 벌어짐</a:t>
                      </a:r>
                      <a:endParaRPr lang="en-US" altLang="ko-KR" sz="1200" dirty="0" smtClean="0"/>
                    </a:p>
                    <a:p>
                      <a:pPr marL="0" marR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en-US" altLang="ko-KR" sz="1200" dirty="0" smtClean="0"/>
                        <a:t> </a:t>
                      </a:r>
                      <a:r>
                        <a:rPr lang="ko-KR" altLang="en-US" sz="1200" dirty="0" smtClean="0"/>
                        <a:t>몸에 힘이 안 들어가며</a:t>
                      </a:r>
                      <a:r>
                        <a:rPr lang="en-US" altLang="ko-KR" sz="1200" dirty="0" smtClean="0"/>
                        <a:t>, </a:t>
                      </a:r>
                      <a:r>
                        <a:rPr lang="ko-KR" altLang="en-US" sz="1200" dirty="0" smtClean="0"/>
                        <a:t>장대에 에너지의 축적이 이루어 지지 않음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atinLnBrk="1">
                        <a:buFontTx/>
                        <a:buNone/>
                      </a:pPr>
                      <a:r>
                        <a:rPr lang="en-US" altLang="ko-KR" sz="1200" dirty="0" smtClean="0"/>
                        <a:t>- </a:t>
                      </a:r>
                      <a:r>
                        <a:rPr lang="ko-KR" altLang="en-US" sz="1200" dirty="0" smtClean="0"/>
                        <a:t>체조 동작을 위한 힘주는 방법에 문제가 있음</a:t>
                      </a:r>
                      <a:endParaRPr lang="en-US" altLang="ko-KR" sz="1200" dirty="0" smtClean="0"/>
                    </a:p>
                    <a:p>
                      <a:pPr latinLnBrk="1">
                        <a:buFontTx/>
                        <a:buNone/>
                      </a:pPr>
                      <a:r>
                        <a:rPr lang="en-US" altLang="ko-KR" sz="1200" dirty="0" smtClean="0"/>
                        <a:t>-</a:t>
                      </a:r>
                      <a:r>
                        <a:rPr lang="ko-KR" altLang="en-US" sz="1200" dirty="0" smtClean="0"/>
                        <a:t> 가속 훈련</a:t>
                      </a:r>
                      <a:endParaRPr lang="en-US" altLang="ko-KR" sz="1200" dirty="0" smtClean="0"/>
                    </a:p>
                    <a:p>
                      <a:pPr latinLnBrk="1">
                        <a:buFontTx/>
                        <a:buChar char="-"/>
                      </a:pPr>
                      <a:r>
                        <a:rPr lang="en-US" altLang="ko-KR" sz="1200" dirty="0" smtClean="0"/>
                        <a:t> </a:t>
                      </a:r>
                      <a:r>
                        <a:rPr lang="ko-KR" altLang="en-US" sz="1200" dirty="0" smtClean="0"/>
                        <a:t>상체 근력 훈련 </a:t>
                      </a:r>
                      <a:r>
                        <a:rPr lang="en-US" altLang="ko-KR" sz="1200" dirty="0" smtClean="0"/>
                        <a:t>(</a:t>
                      </a:r>
                      <a:r>
                        <a:rPr lang="ko-KR" altLang="en-US" sz="1200" dirty="0" err="1" smtClean="0"/>
                        <a:t>상지근력</a:t>
                      </a:r>
                      <a:r>
                        <a:rPr lang="en-US" altLang="ko-KR" sz="1200" dirty="0" smtClean="0"/>
                        <a:t>, </a:t>
                      </a:r>
                      <a:r>
                        <a:rPr lang="ko-KR" altLang="en-US" sz="1200" dirty="0" smtClean="0"/>
                        <a:t>복근 및 </a:t>
                      </a:r>
                      <a:r>
                        <a:rPr lang="ko-KR" altLang="en-US" sz="1200" dirty="0" err="1" smtClean="0"/>
                        <a:t>배근력</a:t>
                      </a:r>
                      <a:r>
                        <a:rPr lang="en-US" altLang="ko-KR" sz="1200" dirty="0" smtClean="0"/>
                        <a:t>)</a:t>
                      </a:r>
                    </a:p>
                    <a:p>
                      <a:pPr latinLnBrk="1">
                        <a:buFontTx/>
                        <a:buChar char="-"/>
                      </a:pPr>
                      <a:r>
                        <a:rPr lang="en-US" altLang="ko-KR" sz="1200" baseline="0" dirty="0" smtClean="0"/>
                        <a:t> </a:t>
                      </a:r>
                      <a:r>
                        <a:rPr lang="ko-KR" altLang="en-US" sz="1200" baseline="0" dirty="0" smtClean="0"/>
                        <a:t>하체 훈련</a:t>
                      </a:r>
                      <a:endParaRPr lang="en-US" altLang="ko-KR" sz="1200" baseline="0" dirty="0" smtClean="0"/>
                    </a:p>
                    <a:p>
                      <a:pPr latinLnBrk="1">
                        <a:buFontTx/>
                        <a:buChar char="-"/>
                      </a:pPr>
                      <a:r>
                        <a:rPr lang="en-US" altLang="ko-KR" sz="1200" baseline="0" dirty="0" smtClean="0"/>
                        <a:t> </a:t>
                      </a:r>
                      <a:r>
                        <a:rPr lang="ko-KR" altLang="en-US" sz="1200" baseline="0" dirty="0" err="1" smtClean="0"/>
                        <a:t>팔모아</a:t>
                      </a:r>
                      <a:r>
                        <a:rPr lang="ko-KR" altLang="en-US" sz="1200" baseline="0" dirty="0" smtClean="0"/>
                        <a:t> </a:t>
                      </a:r>
                      <a:r>
                        <a:rPr lang="ko-KR" altLang="en-US" sz="1200" baseline="0" dirty="0" err="1" smtClean="0"/>
                        <a:t>팔굽혀펴기</a:t>
                      </a:r>
                      <a:r>
                        <a:rPr lang="ko-KR" altLang="en-US" sz="1200" baseline="0" dirty="0" smtClean="0"/>
                        <a:t> 및 물구나무 서서 </a:t>
                      </a:r>
                      <a:r>
                        <a:rPr lang="ko-KR" altLang="en-US" sz="1200" baseline="0" dirty="0" err="1" smtClean="0"/>
                        <a:t>팔굽혀펴기</a:t>
                      </a:r>
                      <a:endParaRPr lang="en-US" altLang="ko-KR" sz="1200" baseline="0" dirty="0" smtClean="0"/>
                    </a:p>
                    <a:p>
                      <a:pPr latinLnBrk="1">
                        <a:buFontTx/>
                        <a:buChar char="-"/>
                      </a:pPr>
                      <a:r>
                        <a:rPr lang="en-US" altLang="ko-KR" sz="1200" baseline="0" dirty="0" smtClean="0"/>
                        <a:t> </a:t>
                      </a:r>
                      <a:r>
                        <a:rPr lang="ko-KR" altLang="en-US" sz="1200" baseline="0" dirty="0" smtClean="0"/>
                        <a:t>다리 펴고 복근 운동</a:t>
                      </a:r>
                      <a:endParaRPr lang="ko-KR" altLang="en-US" sz="1200" dirty="0"/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다이어그램 1"/>
          <p:cNvGraphicFramePr/>
          <p:nvPr/>
        </p:nvGraphicFramePr>
        <p:xfrm>
          <a:off x="251520" y="1772816"/>
          <a:ext cx="8640960" cy="44644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3" name="표 2"/>
          <p:cNvGraphicFramePr>
            <a:graphicFrameLocks noGrp="1"/>
          </p:cNvGraphicFramePr>
          <p:nvPr/>
        </p:nvGraphicFramePr>
        <p:xfrm>
          <a:off x="539552" y="2636912"/>
          <a:ext cx="8208910" cy="3203842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920627"/>
                <a:gridCol w="1095597"/>
                <a:gridCol w="1368152"/>
                <a:gridCol w="2736303"/>
                <a:gridCol w="2088231"/>
              </a:tblGrid>
              <a:tr h="265161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200" dirty="0" smtClean="0"/>
                        <a:t>단 계</a:t>
                      </a:r>
                      <a:endParaRPr lang="ko-KR" alt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200" dirty="0" smtClean="0"/>
                        <a:t>세부 단계</a:t>
                      </a:r>
                      <a:endParaRPr lang="ko-KR" alt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200" dirty="0" smtClean="0"/>
                        <a:t>기술</a:t>
                      </a:r>
                      <a:endParaRPr lang="ko-KR" alt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200" dirty="0" smtClean="0"/>
                        <a:t>대구 </a:t>
                      </a:r>
                      <a:r>
                        <a:rPr lang="en-US" altLang="ko-KR" sz="1200" dirty="0" smtClean="0"/>
                        <a:t>&amp; </a:t>
                      </a:r>
                      <a:r>
                        <a:rPr lang="ko-KR" altLang="en-US" sz="1200" dirty="0" smtClean="0"/>
                        <a:t>전국 체전</a:t>
                      </a:r>
                      <a:endParaRPr lang="ko-KR" alt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200" dirty="0" smtClean="0"/>
                        <a:t>보완점 및 훈련 방법</a:t>
                      </a:r>
                    </a:p>
                  </a:txBody>
                  <a:tcPr anchor="ctr"/>
                </a:tc>
              </a:tr>
              <a:tr h="826402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200" dirty="0" smtClean="0"/>
                        <a:t>Airborne</a:t>
                      </a:r>
                      <a:endParaRPr lang="ko-KR" alt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200" dirty="0" smtClean="0"/>
                        <a:t>Utilization of Potential “E”</a:t>
                      </a:r>
                      <a:endParaRPr lang="ko-KR" alt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200" dirty="0" smtClean="0"/>
                        <a:t>L</a:t>
                      </a:r>
                      <a:r>
                        <a:rPr lang="en-US" altLang="ko-KR" sz="1200" baseline="0" dirty="0" smtClean="0"/>
                        <a:t> &amp;</a:t>
                      </a:r>
                      <a:r>
                        <a:rPr lang="en-US" altLang="ko-KR" sz="1200" dirty="0" smtClean="0"/>
                        <a:t> I </a:t>
                      </a:r>
                      <a:r>
                        <a:rPr lang="ko-KR" altLang="en-US" sz="1200" dirty="0" smtClean="0"/>
                        <a:t>자세</a:t>
                      </a:r>
                      <a:r>
                        <a:rPr lang="en-US" altLang="ko-KR" sz="1200" dirty="0" smtClean="0"/>
                        <a:t> </a:t>
                      </a:r>
                      <a:r>
                        <a:rPr lang="ko-KR" altLang="en-US" sz="1200" dirty="0" smtClean="0"/>
                        <a:t>및 밀고 놓기</a:t>
                      </a:r>
                      <a:endParaRPr lang="ko-KR" alt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atinLnBrk="1">
                        <a:buFontTx/>
                        <a:buChar char="-"/>
                      </a:pPr>
                      <a:r>
                        <a:rPr lang="en-US" altLang="ko-KR" sz="1200" dirty="0" smtClean="0"/>
                        <a:t>L</a:t>
                      </a:r>
                      <a:r>
                        <a:rPr lang="ko-KR" altLang="en-US" sz="1200" dirty="0" smtClean="0"/>
                        <a:t>자세에서 </a:t>
                      </a:r>
                      <a:r>
                        <a:rPr lang="en-US" altLang="ko-KR" sz="1200" dirty="0" smtClean="0"/>
                        <a:t>I</a:t>
                      </a:r>
                      <a:r>
                        <a:rPr lang="ko-KR" altLang="en-US" sz="1200" dirty="0" smtClean="0"/>
                        <a:t>자세로의 전환에서 위로</a:t>
                      </a:r>
                      <a:r>
                        <a:rPr lang="ko-KR" altLang="en-US" sz="1200" baseline="0" dirty="0" smtClean="0"/>
                        <a:t> 올라가면서 </a:t>
                      </a:r>
                      <a:r>
                        <a:rPr lang="ko-KR" altLang="en-US" sz="1200" dirty="0" smtClean="0"/>
                        <a:t>바를 향해서 밀리는 동작 발생</a:t>
                      </a:r>
                      <a:endParaRPr lang="en-US" altLang="ko-KR" sz="1200" dirty="0" smtClean="0"/>
                    </a:p>
                    <a:p>
                      <a:pPr marL="0" marR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en-US" altLang="ko-KR" sz="1200" dirty="0" smtClean="0"/>
                        <a:t> </a:t>
                      </a:r>
                      <a:r>
                        <a:rPr lang="ko-KR" altLang="en-US" sz="1200" dirty="0" err="1" smtClean="0"/>
                        <a:t>복근력이</a:t>
                      </a:r>
                      <a:r>
                        <a:rPr lang="ko-KR" altLang="en-US" sz="1200" dirty="0" smtClean="0"/>
                        <a:t> 약하기에 다리가 벌어지며</a:t>
                      </a:r>
                      <a:r>
                        <a:rPr lang="en-US" altLang="ko-KR" sz="1200" dirty="0" smtClean="0"/>
                        <a:t>,</a:t>
                      </a:r>
                      <a:r>
                        <a:rPr lang="ko-KR" altLang="en-US" sz="1200" dirty="0" smtClean="0"/>
                        <a:t> 회전력이 약하기에 회전이 빨리 안되며</a:t>
                      </a:r>
                      <a:r>
                        <a:rPr lang="en-US" altLang="ko-KR" sz="1200" dirty="0" smtClean="0"/>
                        <a:t>,</a:t>
                      </a:r>
                      <a:r>
                        <a:rPr lang="ko-KR" altLang="en-US" sz="1200" dirty="0" smtClean="0"/>
                        <a:t> 결국 </a:t>
                      </a:r>
                      <a:r>
                        <a:rPr lang="en-US" altLang="ko-KR" sz="1200" dirty="0" smtClean="0"/>
                        <a:t>L</a:t>
                      </a:r>
                      <a:r>
                        <a:rPr lang="en-US" altLang="ko-KR" sz="1200" baseline="0" dirty="0" smtClean="0"/>
                        <a:t> </a:t>
                      </a:r>
                      <a:r>
                        <a:rPr lang="ko-KR" altLang="en-US" sz="1200" baseline="0" dirty="0" smtClean="0"/>
                        <a:t>자세에서</a:t>
                      </a:r>
                      <a:r>
                        <a:rPr lang="en-US" altLang="ko-KR" sz="1200" baseline="0" dirty="0" smtClean="0"/>
                        <a:t> I </a:t>
                      </a:r>
                      <a:r>
                        <a:rPr lang="ko-KR" altLang="en-US" sz="1200" baseline="0" dirty="0" smtClean="0"/>
                        <a:t>자세로의 전환 및 </a:t>
                      </a:r>
                      <a:r>
                        <a:rPr lang="en-US" altLang="ko-KR" sz="1200" baseline="0" dirty="0" smtClean="0"/>
                        <a:t>180</a:t>
                      </a:r>
                      <a:r>
                        <a:rPr lang="ko-KR" altLang="en-US" sz="1200" baseline="0" dirty="0" smtClean="0"/>
                        <a:t>도 회전이 느림</a:t>
                      </a:r>
                      <a:endParaRPr lang="en-US" altLang="ko-KR" sz="1200" dirty="0" smtClean="0"/>
                    </a:p>
                    <a:p>
                      <a:pPr latinLnBrk="1">
                        <a:buFontTx/>
                        <a:buChar char="-"/>
                      </a:pPr>
                      <a:r>
                        <a:rPr lang="en-US" altLang="ko-KR" sz="1200" baseline="0" dirty="0" smtClean="0"/>
                        <a:t> </a:t>
                      </a:r>
                      <a:r>
                        <a:rPr lang="ko-KR" altLang="en-US" sz="1200" baseline="0" dirty="0" smtClean="0"/>
                        <a:t>장대가 펴지면서 상체로 짧은 순간에 미는 힘이 약하게 형성</a:t>
                      </a:r>
                      <a:endParaRPr lang="en-US" altLang="ko-KR" sz="1200" dirty="0" smtClean="0"/>
                    </a:p>
                    <a:p>
                      <a:pPr latinLnBrk="1">
                        <a:buFontTx/>
                        <a:buChar char="-"/>
                      </a:pPr>
                      <a:r>
                        <a:rPr lang="en-US" altLang="ko-KR" sz="1200" dirty="0" smtClean="0"/>
                        <a:t> </a:t>
                      </a:r>
                      <a:r>
                        <a:rPr lang="ko-KR" altLang="en-US" sz="1200" dirty="0" smtClean="0"/>
                        <a:t>장대와 몸의 거리가 너무 멀기에 미는 힘이 약하게 형성</a:t>
                      </a:r>
                      <a:endParaRPr lang="en-US" altLang="ko-KR" sz="1200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atinLnBrk="1">
                        <a:buFontTx/>
                        <a:buChar char="-"/>
                      </a:pPr>
                      <a:r>
                        <a:rPr lang="ko-KR" altLang="en-US" sz="1200" baseline="0" dirty="0" smtClean="0"/>
                        <a:t> </a:t>
                      </a:r>
                      <a:r>
                        <a:rPr lang="ko-KR" altLang="en-US" sz="1200" baseline="0" dirty="0" err="1" smtClean="0"/>
                        <a:t>상하체</a:t>
                      </a:r>
                      <a:r>
                        <a:rPr lang="ko-KR" altLang="en-US" sz="1200" baseline="0" dirty="0" smtClean="0"/>
                        <a:t> 전체에 힘주는 요령이 필요</a:t>
                      </a:r>
                      <a:endParaRPr lang="en-US" altLang="ko-KR" sz="1200" baseline="0" dirty="0" smtClean="0"/>
                    </a:p>
                    <a:p>
                      <a:pPr latinLnBrk="1">
                        <a:buFontTx/>
                        <a:buChar char="-"/>
                      </a:pPr>
                      <a:r>
                        <a:rPr lang="en-US" altLang="ko-KR" sz="1200" baseline="0" dirty="0" smtClean="0"/>
                        <a:t> </a:t>
                      </a:r>
                      <a:r>
                        <a:rPr lang="ko-KR" altLang="en-US" sz="1200" baseline="0" dirty="0" smtClean="0"/>
                        <a:t>상체 및 하체 근력</a:t>
                      </a:r>
                      <a:endParaRPr lang="en-US" altLang="ko-KR" sz="1200" baseline="0" dirty="0" smtClean="0"/>
                    </a:p>
                    <a:p>
                      <a:pPr latinLnBrk="1">
                        <a:buFontTx/>
                        <a:buChar char="-"/>
                      </a:pPr>
                      <a:r>
                        <a:rPr lang="en-US" altLang="ko-KR" sz="1200" baseline="0" dirty="0" smtClean="0"/>
                        <a:t> </a:t>
                      </a:r>
                      <a:r>
                        <a:rPr lang="ko-KR" altLang="en-US" sz="1200" baseline="0" dirty="0" smtClean="0"/>
                        <a:t>복근 및 </a:t>
                      </a:r>
                      <a:r>
                        <a:rPr lang="ko-KR" altLang="en-US" sz="1200" baseline="0" dirty="0" err="1" smtClean="0"/>
                        <a:t>배근력</a:t>
                      </a:r>
                      <a:endParaRPr lang="ko-KR" altLang="en-US" sz="1200" dirty="0"/>
                    </a:p>
                  </a:txBody>
                  <a:tcPr anchor="ctr"/>
                </a:tc>
              </a:tr>
              <a:tr h="826402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200" dirty="0" smtClean="0"/>
                        <a:t>Landing</a:t>
                      </a:r>
                      <a:endParaRPr lang="ko-KR" alt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200" dirty="0" smtClean="0"/>
                        <a:t>Clearing</a:t>
                      </a:r>
                      <a:endParaRPr lang="ko-KR" alt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200" dirty="0" smtClean="0"/>
                        <a:t>장대 넘기</a:t>
                      </a:r>
                      <a:endParaRPr lang="ko-KR" alt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200" dirty="0" smtClean="0"/>
                        <a:t>- </a:t>
                      </a:r>
                      <a:r>
                        <a:rPr lang="ko-KR" altLang="en-US" sz="1200" dirty="0" smtClean="0"/>
                        <a:t>장대에서 멀어지면서 턱을 뒤로 더욱 강력하게 </a:t>
                      </a:r>
                      <a:r>
                        <a:rPr lang="ko-KR" altLang="en-US" sz="1200" dirty="0" err="1" smtClean="0"/>
                        <a:t>제끼면서</a:t>
                      </a:r>
                      <a:r>
                        <a:rPr lang="ko-KR" altLang="en-US" sz="1200" dirty="0" smtClean="0"/>
                        <a:t> 상체를 위로 올리는 공중 동작이 약하게 형성</a:t>
                      </a:r>
                      <a:endParaRPr lang="ko-KR" alt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atinLnBrk="1">
                        <a:buFontTx/>
                        <a:buChar char="-"/>
                      </a:pPr>
                      <a:r>
                        <a:rPr lang="ko-KR" altLang="en-US" sz="1200" dirty="0" smtClean="0"/>
                        <a:t> </a:t>
                      </a:r>
                      <a:r>
                        <a:rPr lang="ko-KR" altLang="en-US" sz="1200" dirty="0" err="1" smtClean="0"/>
                        <a:t>체후굴</a:t>
                      </a:r>
                      <a:r>
                        <a:rPr lang="ko-KR" altLang="en-US" sz="1200" dirty="0" smtClean="0"/>
                        <a:t> 및 </a:t>
                      </a:r>
                      <a:r>
                        <a:rPr lang="ko-KR" altLang="en-US" sz="1200" dirty="0" err="1" smtClean="0"/>
                        <a:t>배근력</a:t>
                      </a:r>
                      <a:endParaRPr lang="en-US" altLang="ko-KR" sz="1200" dirty="0" smtClean="0"/>
                    </a:p>
                    <a:p>
                      <a:pPr latinLnBrk="1">
                        <a:buFontTx/>
                        <a:buChar char="-"/>
                      </a:pPr>
                      <a:r>
                        <a:rPr lang="en-US" altLang="ko-KR" sz="1200" dirty="0" smtClean="0"/>
                        <a:t> </a:t>
                      </a:r>
                      <a:r>
                        <a:rPr lang="ko-KR" altLang="en-US" sz="1200" dirty="0" smtClean="0"/>
                        <a:t>백핸드 스프링 연습</a:t>
                      </a:r>
                      <a:endParaRPr lang="ko-KR" altLang="en-US" sz="1200" dirty="0"/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직사각형 2"/>
          <p:cNvSpPr/>
          <p:nvPr/>
        </p:nvSpPr>
        <p:spPr>
          <a:xfrm>
            <a:off x="2699792" y="3009726"/>
            <a:ext cx="391004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ko-KR" altLang="en-US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n-ea"/>
              </a:rPr>
              <a:t>감사합니다</a:t>
            </a:r>
            <a:r>
              <a:rPr lang="en-US" altLang="ko-KR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n-ea"/>
              </a:rPr>
              <a:t>!</a:t>
            </a:r>
            <a:endParaRPr lang="ko-KR" altLang="en-US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다이어그램 3"/>
          <p:cNvGraphicFramePr/>
          <p:nvPr/>
        </p:nvGraphicFramePr>
        <p:xfrm>
          <a:off x="395536" y="2276872"/>
          <a:ext cx="8424936" cy="3600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다이어그램 1"/>
          <p:cNvGraphicFramePr/>
          <p:nvPr/>
        </p:nvGraphicFramePr>
        <p:xfrm>
          <a:off x="251520" y="1628800"/>
          <a:ext cx="8640960" cy="49685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3" name="표 2"/>
          <p:cNvGraphicFramePr>
            <a:graphicFrameLocks noGrp="1"/>
          </p:cNvGraphicFramePr>
          <p:nvPr/>
        </p:nvGraphicFramePr>
        <p:xfrm>
          <a:off x="611561" y="2402903"/>
          <a:ext cx="7920879" cy="3978425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888323"/>
                <a:gridCol w="1184431"/>
                <a:gridCol w="1332484"/>
                <a:gridCol w="2442888"/>
                <a:gridCol w="2072753"/>
              </a:tblGrid>
              <a:tr h="378837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200" dirty="0" smtClean="0"/>
                        <a:t>단 계</a:t>
                      </a:r>
                      <a:endParaRPr lang="ko-KR" alt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200" dirty="0" smtClean="0"/>
                        <a:t>세부 단계</a:t>
                      </a:r>
                      <a:endParaRPr lang="ko-KR" alt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200" dirty="0" smtClean="0"/>
                        <a:t>적용 기술</a:t>
                      </a:r>
                      <a:endParaRPr lang="ko-KR" alt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200" dirty="0" smtClean="0"/>
                        <a:t>체력 요인</a:t>
                      </a:r>
                      <a:endParaRPr lang="ko-KR" alt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200" dirty="0" smtClean="0"/>
                        <a:t>체력 측정 항목</a:t>
                      </a:r>
                      <a:endParaRPr lang="ko-KR" altLang="en-US" sz="1200" dirty="0"/>
                    </a:p>
                  </a:txBody>
                  <a:tcPr anchor="ctr"/>
                </a:tc>
              </a:tr>
              <a:tr h="413253">
                <a:tc rowSpan="6">
                  <a:txBody>
                    <a:bodyPr/>
                    <a:lstStyle/>
                    <a:p>
                      <a:pPr latinLnBrk="1"/>
                      <a:r>
                        <a:rPr lang="en-US" altLang="ko-KR" sz="1200" dirty="0" smtClean="0"/>
                        <a:t>Approach</a:t>
                      </a:r>
                      <a:endParaRPr lang="ko-KR" altLang="en-US" sz="1200" dirty="0"/>
                    </a:p>
                  </a:txBody>
                  <a:tcPr anchor="ctr"/>
                </a:tc>
                <a:tc rowSpan="3">
                  <a:txBody>
                    <a:bodyPr/>
                    <a:lstStyle/>
                    <a:p>
                      <a:pPr latinLnBrk="1"/>
                      <a:r>
                        <a:rPr lang="en-US" altLang="ko-KR" sz="1200" dirty="0" smtClean="0"/>
                        <a:t>Acceleration</a:t>
                      </a:r>
                      <a:endParaRPr lang="ko-KR" alt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200" dirty="0" smtClean="0"/>
                        <a:t>첫 가속 부분</a:t>
                      </a:r>
                      <a:endParaRPr lang="ko-KR" alt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200" dirty="0" smtClean="0"/>
                        <a:t>체력보다는 러닝 포지션의 변화</a:t>
                      </a:r>
                      <a:endParaRPr lang="ko-KR" altLang="en-US" sz="1200" dirty="0"/>
                    </a:p>
                  </a:txBody>
                  <a:tcPr anchor="ctr"/>
                </a:tc>
                <a:tc rowSpan="3">
                  <a:txBody>
                    <a:bodyPr/>
                    <a:lstStyle/>
                    <a:p>
                      <a:pPr latinLnBrk="1"/>
                      <a:r>
                        <a:rPr lang="en-US" altLang="ko-KR" sz="1200" dirty="0" smtClean="0"/>
                        <a:t>30 &amp; 40</a:t>
                      </a:r>
                      <a:r>
                        <a:rPr lang="en-US" altLang="ko-KR" sz="1200" baseline="0" dirty="0" smtClean="0"/>
                        <a:t>m </a:t>
                      </a:r>
                      <a:r>
                        <a:rPr lang="ko-KR" altLang="en-US" sz="1200" baseline="0" dirty="0" smtClean="0"/>
                        <a:t>기록</a:t>
                      </a:r>
                      <a:r>
                        <a:rPr lang="en-US" altLang="ko-KR" sz="1200" baseline="0" dirty="0" smtClean="0"/>
                        <a:t>, 10</a:t>
                      </a:r>
                      <a:r>
                        <a:rPr lang="ko-KR" altLang="en-US" sz="1200" baseline="0" dirty="0" smtClean="0"/>
                        <a:t>보</a:t>
                      </a:r>
                      <a:r>
                        <a:rPr lang="en-US" altLang="ko-KR" sz="1200" baseline="0" dirty="0" smtClean="0"/>
                        <a:t> </a:t>
                      </a:r>
                      <a:r>
                        <a:rPr lang="ko-KR" altLang="en-US" sz="1200" baseline="0" dirty="0" smtClean="0"/>
                        <a:t>스텝 테스트</a:t>
                      </a:r>
                      <a:endParaRPr lang="ko-KR" altLang="en-US" sz="1200" dirty="0"/>
                    </a:p>
                  </a:txBody>
                  <a:tcPr anchor="ctr"/>
                </a:tc>
              </a:tr>
              <a:tr h="429931">
                <a:tc vMerge="1">
                  <a:txBody>
                    <a:bodyPr/>
                    <a:lstStyle/>
                    <a:p>
                      <a:pPr latinLnBrk="1"/>
                      <a:endParaRPr lang="ko-KR" altLang="en-US" sz="12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200" dirty="0" smtClean="0"/>
                        <a:t>최적 속도 부분</a:t>
                      </a:r>
                      <a:endParaRPr lang="ko-KR" alt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200" dirty="0" err="1" smtClean="0"/>
                        <a:t>발구름</a:t>
                      </a:r>
                      <a:r>
                        <a:rPr lang="ko-KR" altLang="en-US" sz="1200" dirty="0" smtClean="0"/>
                        <a:t> 연결에 필요한 스피드</a:t>
                      </a:r>
                      <a:endParaRPr lang="ko-KR" altLang="en-US" sz="1200" dirty="0"/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 sz="1200" dirty="0"/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378837">
                <a:tc vMerge="1">
                  <a:txBody>
                    <a:bodyPr/>
                    <a:lstStyle/>
                    <a:p>
                      <a:pPr latinLnBrk="1"/>
                      <a:endParaRPr lang="ko-KR" altLang="en-US" sz="12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200" dirty="0" smtClean="0"/>
                        <a:t>보폭 조절</a:t>
                      </a:r>
                      <a:endParaRPr lang="ko-KR" alt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200" dirty="0" smtClean="0"/>
                        <a:t>러닝</a:t>
                      </a:r>
                      <a:endParaRPr lang="ko-KR" altLang="en-US" sz="1200" dirty="0"/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 sz="1200" dirty="0"/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487376">
                <a:tc vMerge="1">
                  <a:txBody>
                    <a:bodyPr/>
                    <a:lstStyle/>
                    <a:p>
                      <a:pPr latinLnBrk="1"/>
                      <a:endParaRPr lang="ko-KR" altLang="en-US" sz="1200" dirty="0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latinLnBrk="1"/>
                      <a:r>
                        <a:rPr lang="en-US" altLang="ko-KR" sz="1200" dirty="0" smtClean="0"/>
                        <a:t>Pole</a:t>
                      </a:r>
                      <a:r>
                        <a:rPr lang="en-US" altLang="ko-KR" sz="1200" baseline="0" dirty="0" smtClean="0"/>
                        <a:t> Planting Preparation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200" dirty="0" smtClean="0"/>
                        <a:t>Lowering</a:t>
                      </a:r>
                      <a:r>
                        <a:rPr lang="en-US" altLang="ko-KR" sz="1200" baseline="0" dirty="0" smtClean="0"/>
                        <a:t> of the Pole</a:t>
                      </a:r>
                      <a:endParaRPr lang="ko-KR" alt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200" dirty="0" smtClean="0"/>
                        <a:t>Core</a:t>
                      </a:r>
                      <a:r>
                        <a:rPr lang="ko-KR" altLang="en-US" sz="1200" dirty="0" smtClean="0"/>
                        <a:t> </a:t>
                      </a:r>
                      <a:r>
                        <a:rPr lang="en-US" altLang="ko-KR" sz="1200" dirty="0" smtClean="0"/>
                        <a:t>Strength &amp; Balance</a:t>
                      </a:r>
                      <a:endParaRPr lang="ko-KR" alt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200" dirty="0" smtClean="0"/>
                        <a:t>Back</a:t>
                      </a:r>
                      <a:r>
                        <a:rPr lang="ko-KR" altLang="en-US" sz="1200" dirty="0" smtClean="0"/>
                        <a:t> </a:t>
                      </a:r>
                      <a:r>
                        <a:rPr lang="en-US" altLang="ko-KR" sz="1200" dirty="0" smtClean="0"/>
                        <a:t>Strength &amp; Crunch</a:t>
                      </a:r>
                      <a:endParaRPr lang="ko-KR" altLang="en-US" sz="1200" dirty="0"/>
                    </a:p>
                  </a:txBody>
                  <a:tcPr anchor="ctr"/>
                </a:tc>
              </a:tr>
              <a:tr h="504056">
                <a:tc vMerge="1">
                  <a:txBody>
                    <a:bodyPr/>
                    <a:lstStyle/>
                    <a:p>
                      <a:pPr latinLnBrk="1"/>
                      <a:endParaRPr lang="ko-KR" altLang="en-US" sz="12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200" dirty="0" smtClean="0"/>
                        <a:t>몸의</a:t>
                      </a:r>
                      <a:r>
                        <a:rPr lang="en-US" altLang="ko-KR" sz="1200" dirty="0" smtClean="0"/>
                        <a:t> </a:t>
                      </a:r>
                      <a:r>
                        <a:rPr lang="ko-KR" altLang="en-US" sz="1200" dirty="0" smtClean="0"/>
                        <a:t>무게중심</a:t>
                      </a:r>
                      <a:r>
                        <a:rPr lang="ko-KR" altLang="en-US" sz="1200" baseline="0" dirty="0" smtClean="0"/>
                        <a:t> </a:t>
                      </a:r>
                      <a:r>
                        <a:rPr lang="ko-KR" altLang="en-US" sz="1200" baseline="0" dirty="0" err="1" smtClean="0"/>
                        <a:t>포지셔닝</a:t>
                      </a:r>
                      <a:endParaRPr lang="ko-KR" alt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200" dirty="0" smtClean="0"/>
                        <a:t>둔부</a:t>
                      </a:r>
                      <a:r>
                        <a:rPr lang="en-US" altLang="ko-KR" sz="1200" dirty="0" smtClean="0"/>
                        <a:t> </a:t>
                      </a:r>
                      <a:r>
                        <a:rPr lang="ko-KR" altLang="en-US" sz="1200" dirty="0" smtClean="0"/>
                        <a:t>이동에 필요한 순발력</a:t>
                      </a:r>
                      <a:endParaRPr lang="ko-KR" alt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200" dirty="0" smtClean="0"/>
                        <a:t>Sergeant Jump, </a:t>
                      </a:r>
                      <a:r>
                        <a:rPr lang="ko-KR" altLang="en-US" sz="1200" dirty="0" smtClean="0"/>
                        <a:t>제자리 세단뛰기</a:t>
                      </a:r>
                      <a:r>
                        <a:rPr lang="en-US" altLang="ko-KR" sz="1200" dirty="0" smtClean="0"/>
                        <a:t>, </a:t>
                      </a:r>
                      <a:endParaRPr lang="ko-KR" altLang="en-US" sz="1200" dirty="0"/>
                    </a:p>
                  </a:txBody>
                  <a:tcPr anchor="ctr"/>
                </a:tc>
              </a:tr>
              <a:tr h="432048">
                <a:tc vMerge="1">
                  <a:txBody>
                    <a:bodyPr/>
                    <a:lstStyle/>
                    <a:p>
                      <a:pPr latinLnBrk="1"/>
                      <a:endParaRPr lang="ko-KR" altLang="en-US" sz="12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200" dirty="0" smtClean="0"/>
                        <a:t>장대와 상체 </a:t>
                      </a:r>
                      <a:r>
                        <a:rPr lang="ko-KR" altLang="en-US" sz="1200" dirty="0" err="1" smtClean="0"/>
                        <a:t>포지셔닝</a:t>
                      </a:r>
                      <a:endParaRPr lang="ko-KR" alt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200" dirty="0" smtClean="0"/>
                        <a:t>Core</a:t>
                      </a:r>
                      <a:r>
                        <a:rPr lang="ko-KR" altLang="en-US" sz="1200" dirty="0" smtClean="0"/>
                        <a:t> </a:t>
                      </a:r>
                      <a:r>
                        <a:rPr lang="en-US" altLang="ko-KR" sz="1200" dirty="0" smtClean="0"/>
                        <a:t>Strength</a:t>
                      </a:r>
                      <a:endParaRPr lang="ko-KR" alt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200" dirty="0" smtClean="0"/>
                        <a:t>Back Strength &amp; Crunch</a:t>
                      </a:r>
                      <a:endParaRPr lang="ko-KR" altLang="en-US" sz="1200" dirty="0"/>
                    </a:p>
                  </a:txBody>
                  <a:tcPr anchor="ctr"/>
                </a:tc>
              </a:tr>
              <a:tr h="550098">
                <a:tc rowSpan="2">
                  <a:txBody>
                    <a:bodyPr/>
                    <a:lstStyle/>
                    <a:p>
                      <a:pPr latinLnBrk="1"/>
                      <a:r>
                        <a:rPr lang="en-US" altLang="ko-KR" sz="1200" dirty="0" smtClean="0"/>
                        <a:t>Take-off</a:t>
                      </a:r>
                      <a:endParaRPr lang="ko-KR" altLang="en-US" sz="1200" dirty="0"/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pPr latinLnBrk="1"/>
                      <a:r>
                        <a:rPr lang="en-US" altLang="ko-KR" sz="1200" dirty="0" smtClean="0"/>
                        <a:t>Energy</a:t>
                      </a:r>
                      <a:r>
                        <a:rPr lang="ko-KR" altLang="en-US" sz="1200" dirty="0" smtClean="0"/>
                        <a:t> </a:t>
                      </a:r>
                      <a:r>
                        <a:rPr lang="en-US" altLang="ko-KR" sz="1200" dirty="0" smtClean="0"/>
                        <a:t>Transfer</a:t>
                      </a:r>
                      <a:endParaRPr lang="ko-KR" alt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200" dirty="0" err="1" smtClean="0"/>
                        <a:t>발구름</a:t>
                      </a:r>
                      <a:r>
                        <a:rPr lang="en-US" altLang="ko-KR" sz="1200" dirty="0" smtClean="0"/>
                        <a:t>(</a:t>
                      </a:r>
                      <a:r>
                        <a:rPr lang="ko-KR" altLang="en-US" sz="1200" dirty="0" smtClean="0"/>
                        <a:t>발 딛기</a:t>
                      </a:r>
                      <a:r>
                        <a:rPr lang="en-US" altLang="ko-KR" sz="1200" dirty="0" smtClean="0"/>
                        <a:t>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200" dirty="0" smtClean="0"/>
                        <a:t>무릎</a:t>
                      </a:r>
                      <a:r>
                        <a:rPr lang="en-US" altLang="ko-KR" sz="1200" dirty="0" smtClean="0"/>
                        <a:t>(</a:t>
                      </a:r>
                      <a:r>
                        <a:rPr lang="ko-KR" altLang="en-US" sz="1200" dirty="0" err="1" smtClean="0"/>
                        <a:t>굴근</a:t>
                      </a:r>
                      <a:r>
                        <a:rPr lang="ko-KR" altLang="en-US" sz="1200" dirty="0" smtClean="0"/>
                        <a:t> </a:t>
                      </a:r>
                      <a:r>
                        <a:rPr lang="en-US" altLang="ko-KR" sz="1200" dirty="0" smtClean="0"/>
                        <a:t>&amp; </a:t>
                      </a:r>
                      <a:r>
                        <a:rPr lang="ko-KR" altLang="en-US" sz="1200" dirty="0" err="1" smtClean="0"/>
                        <a:t>신근력</a:t>
                      </a:r>
                      <a:r>
                        <a:rPr lang="en-US" altLang="ko-KR" sz="1200" dirty="0" smtClean="0"/>
                        <a:t>), </a:t>
                      </a:r>
                      <a:r>
                        <a:rPr lang="ko-KR" altLang="en-US" sz="1200" dirty="0" smtClean="0"/>
                        <a:t>발목 </a:t>
                      </a:r>
                      <a:r>
                        <a:rPr lang="en-US" altLang="ko-KR" sz="1200" dirty="0" smtClean="0"/>
                        <a:t>&amp; Core</a:t>
                      </a:r>
                      <a:r>
                        <a:rPr lang="ko-KR" altLang="en-US" sz="1200" dirty="0" smtClean="0"/>
                        <a:t> </a:t>
                      </a:r>
                      <a:r>
                        <a:rPr lang="en-US" altLang="ko-KR" sz="1200" dirty="0" smtClean="0"/>
                        <a:t>Strength</a:t>
                      </a:r>
                      <a:endParaRPr lang="ko-KR" alt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200" dirty="0" smtClean="0"/>
                        <a:t>제자리 세단뛰기</a:t>
                      </a:r>
                      <a:endParaRPr lang="ko-KR" altLang="en-US" sz="1200" dirty="0"/>
                    </a:p>
                  </a:txBody>
                  <a:tcPr anchor="ctr"/>
                </a:tc>
              </a:tr>
              <a:tr h="378837">
                <a:tc vMerge="1">
                  <a:txBody>
                    <a:bodyPr/>
                    <a:lstStyle/>
                    <a:p>
                      <a:pPr latinLnBrk="1"/>
                      <a:endParaRPr lang="ko-KR" altLang="en-US" sz="12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200" dirty="0" smtClean="0"/>
                        <a:t>Pole Planting</a:t>
                      </a:r>
                      <a:endParaRPr lang="ko-KR" alt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200" dirty="0" smtClean="0"/>
                        <a:t>Upper</a:t>
                      </a:r>
                      <a:r>
                        <a:rPr lang="en-US" altLang="ko-KR" sz="1200" baseline="0" dirty="0" smtClean="0"/>
                        <a:t> Body Strength</a:t>
                      </a:r>
                      <a:endParaRPr lang="ko-KR" alt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200" dirty="0" smtClean="0"/>
                        <a:t>4 kg </a:t>
                      </a:r>
                      <a:r>
                        <a:rPr lang="ko-KR" altLang="en-US" sz="1200" dirty="0" smtClean="0"/>
                        <a:t>포환던지기 </a:t>
                      </a:r>
                      <a:r>
                        <a:rPr lang="en-US" altLang="ko-KR" sz="1200" dirty="0" smtClean="0"/>
                        <a:t>&amp; BP</a:t>
                      </a:r>
                      <a:endParaRPr lang="ko-KR" altLang="en-US" sz="1200" dirty="0"/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다이어그램 1"/>
          <p:cNvGraphicFramePr/>
          <p:nvPr/>
        </p:nvGraphicFramePr>
        <p:xfrm>
          <a:off x="395536" y="1772816"/>
          <a:ext cx="8352928" cy="46085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3" name="표 2"/>
          <p:cNvGraphicFramePr>
            <a:graphicFrameLocks noGrp="1"/>
          </p:cNvGraphicFramePr>
          <p:nvPr/>
        </p:nvGraphicFramePr>
        <p:xfrm>
          <a:off x="755575" y="2775134"/>
          <a:ext cx="7704855" cy="3318162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864097"/>
                <a:gridCol w="1296144"/>
                <a:gridCol w="1224136"/>
                <a:gridCol w="2160240"/>
                <a:gridCol w="2160238"/>
              </a:tblGrid>
              <a:tr h="393114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200" dirty="0" smtClean="0"/>
                        <a:t>단계</a:t>
                      </a:r>
                      <a:endParaRPr lang="ko-KR" alt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200" dirty="0" smtClean="0"/>
                        <a:t>세부 단계</a:t>
                      </a:r>
                      <a:endParaRPr lang="ko-KR" alt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200" dirty="0" smtClean="0"/>
                        <a:t>적용 기술</a:t>
                      </a:r>
                      <a:endParaRPr lang="ko-KR" alt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200" dirty="0" smtClean="0"/>
                        <a:t>체력 요인</a:t>
                      </a:r>
                      <a:endParaRPr lang="ko-KR" alt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200" dirty="0" smtClean="0"/>
                        <a:t>체력 측정 항목</a:t>
                      </a:r>
                      <a:endParaRPr lang="ko-KR" altLang="en-US" sz="1200" dirty="0"/>
                    </a:p>
                  </a:txBody>
                  <a:tcPr anchor="ctr"/>
                </a:tc>
              </a:tr>
              <a:tr h="393114">
                <a:tc rowSpan="6">
                  <a:txBody>
                    <a:bodyPr/>
                    <a:lstStyle/>
                    <a:p>
                      <a:pPr latinLnBrk="1"/>
                      <a:r>
                        <a:rPr lang="ko-KR" altLang="en-US" sz="1200" dirty="0" smtClean="0"/>
                        <a:t>공중 동작</a:t>
                      </a:r>
                      <a:endParaRPr lang="ko-KR" altLang="en-US" sz="1200" dirty="0"/>
                    </a:p>
                  </a:txBody>
                  <a:tcPr anchor="ctr"/>
                </a:tc>
                <a:tc rowSpan="3">
                  <a:txBody>
                    <a:bodyPr/>
                    <a:lstStyle/>
                    <a:p>
                      <a:pPr latinLnBrk="1"/>
                      <a:r>
                        <a:rPr lang="ko-KR" altLang="en-US" sz="1200" dirty="0" smtClean="0"/>
                        <a:t>장대에 잠재   에너지 축적</a:t>
                      </a:r>
                      <a:endParaRPr lang="ko-KR" alt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200" dirty="0" smtClean="0"/>
                        <a:t>매달리기</a:t>
                      </a:r>
                      <a:endParaRPr lang="ko-KR" alt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200" dirty="0" smtClean="0"/>
                        <a:t>기계체조에 필요한 체력운동</a:t>
                      </a:r>
                      <a:endParaRPr lang="ko-KR" altLang="en-US" sz="1200" dirty="0"/>
                    </a:p>
                  </a:txBody>
                  <a:tcPr anchor="ctr"/>
                </a:tc>
                <a:tc rowSpan="6">
                  <a:txBody>
                    <a:bodyPr/>
                    <a:lstStyle/>
                    <a:p>
                      <a:pPr marL="0" marR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dirty="0" smtClean="0"/>
                        <a:t>Back</a:t>
                      </a:r>
                      <a:r>
                        <a:rPr lang="ko-KR" altLang="en-US" sz="1200" dirty="0" smtClean="0"/>
                        <a:t> </a:t>
                      </a:r>
                      <a:r>
                        <a:rPr lang="en-US" altLang="ko-KR" sz="1200" dirty="0" smtClean="0"/>
                        <a:t>Strength,</a:t>
                      </a:r>
                      <a:r>
                        <a:rPr lang="en-US" altLang="ko-KR" sz="1200" baseline="0" dirty="0" smtClean="0"/>
                        <a:t> </a:t>
                      </a:r>
                      <a:r>
                        <a:rPr lang="en-US" altLang="ko-KR" sz="1200" dirty="0" smtClean="0"/>
                        <a:t>Crunch &amp; Leg</a:t>
                      </a:r>
                      <a:r>
                        <a:rPr lang="ko-KR" altLang="en-US" sz="1200" dirty="0" smtClean="0"/>
                        <a:t> </a:t>
                      </a:r>
                      <a:r>
                        <a:rPr lang="en-US" altLang="ko-KR" sz="1200" dirty="0" smtClean="0"/>
                        <a:t>Extensor</a:t>
                      </a:r>
                      <a:r>
                        <a:rPr lang="en-US" altLang="ko-KR" sz="1200" baseline="0" dirty="0" smtClean="0"/>
                        <a:t> &amp; Flexor,</a:t>
                      </a:r>
                    </a:p>
                    <a:p>
                      <a:pPr marL="0" marR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200" baseline="0" dirty="0" smtClean="0"/>
                        <a:t>상체 근력</a:t>
                      </a:r>
                      <a:endParaRPr lang="ko-KR" altLang="en-US" sz="1200" dirty="0" smtClean="0"/>
                    </a:p>
                  </a:txBody>
                  <a:tcPr anchor="ctr"/>
                </a:tc>
              </a:tr>
              <a:tr h="221884">
                <a:tc vMerge="1">
                  <a:txBody>
                    <a:bodyPr/>
                    <a:lstStyle/>
                    <a:p>
                      <a:pPr latinLnBrk="1"/>
                      <a:endParaRPr lang="ko-KR" altLang="en-US" sz="12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200" dirty="0" smtClean="0"/>
                        <a:t>Swing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200" dirty="0" smtClean="0"/>
                        <a:t>Core</a:t>
                      </a:r>
                      <a:r>
                        <a:rPr lang="en-US" altLang="ko-KR" sz="1200" baseline="0" dirty="0" smtClean="0"/>
                        <a:t> Strength &amp; Balance</a:t>
                      </a:r>
                      <a:endParaRPr lang="ko-KR" altLang="en-US" sz="1200" dirty="0"/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marL="0" marR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1200" dirty="0" smtClean="0"/>
                    </a:p>
                  </a:txBody>
                  <a:tcPr/>
                </a:tc>
              </a:tr>
              <a:tr h="379612">
                <a:tc vMerge="1">
                  <a:txBody>
                    <a:bodyPr/>
                    <a:lstStyle/>
                    <a:p>
                      <a:pPr latinLnBrk="1"/>
                      <a:endParaRPr lang="ko-KR" altLang="en-US" sz="12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200" dirty="0" err="1" smtClean="0"/>
                        <a:t>Rockback</a:t>
                      </a:r>
                      <a:endParaRPr lang="ko-KR" alt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200" dirty="0" smtClean="0"/>
                        <a:t>Upper</a:t>
                      </a:r>
                      <a:r>
                        <a:rPr lang="en-US" altLang="ko-KR" sz="1200" baseline="0" dirty="0" smtClean="0"/>
                        <a:t> Body &amp; Core Strength</a:t>
                      </a:r>
                      <a:endParaRPr lang="ko-KR" altLang="en-US" sz="1200" dirty="0"/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 sz="1200" dirty="0"/>
                    </a:p>
                  </a:txBody>
                  <a:tcPr/>
                </a:tc>
              </a:tr>
              <a:tr h="282452">
                <a:tc vMerge="1">
                  <a:txBody>
                    <a:bodyPr/>
                    <a:lstStyle/>
                    <a:p>
                      <a:pPr latinLnBrk="1"/>
                      <a:endParaRPr lang="ko-KR" altLang="en-US" sz="1200" dirty="0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latinLnBrk="1"/>
                      <a:r>
                        <a:rPr lang="ko-KR" altLang="en-US" sz="1200" dirty="0" smtClean="0"/>
                        <a:t>축적된 잠재   에너지 발산</a:t>
                      </a:r>
                      <a:endParaRPr lang="ko-KR" alt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200" dirty="0" smtClean="0"/>
                        <a:t>“L” </a:t>
                      </a:r>
                      <a:r>
                        <a:rPr lang="ko-KR" altLang="en-US" sz="1200" dirty="0" smtClean="0"/>
                        <a:t>자세</a:t>
                      </a:r>
                      <a:endParaRPr lang="ko-KR" alt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200" dirty="0" smtClean="0"/>
                        <a:t>Core</a:t>
                      </a:r>
                      <a:r>
                        <a:rPr lang="en-US" altLang="ko-KR" sz="1200" baseline="0" dirty="0" smtClean="0"/>
                        <a:t> Strength</a:t>
                      </a:r>
                      <a:endParaRPr lang="ko-KR" altLang="en-US" sz="1200" dirty="0"/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 sz="1200" dirty="0"/>
                    </a:p>
                  </a:txBody>
                  <a:tcPr anchor="ctr"/>
                </a:tc>
              </a:tr>
              <a:tr h="249378">
                <a:tc vMerge="1">
                  <a:txBody>
                    <a:bodyPr/>
                    <a:lstStyle/>
                    <a:p>
                      <a:pPr latinLnBrk="1"/>
                      <a:endParaRPr lang="ko-KR" altLang="en-US" sz="12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200" dirty="0" smtClean="0"/>
                        <a:t>“I” </a:t>
                      </a:r>
                      <a:r>
                        <a:rPr lang="ko-KR" altLang="en-US" sz="1200" dirty="0" smtClean="0"/>
                        <a:t>자세</a:t>
                      </a:r>
                      <a:endParaRPr lang="ko-KR" alt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200" dirty="0" smtClean="0"/>
                        <a:t>물구나무에</a:t>
                      </a:r>
                      <a:r>
                        <a:rPr lang="en-US" altLang="ko-KR" sz="1200" dirty="0" smtClean="0"/>
                        <a:t> </a:t>
                      </a:r>
                      <a:r>
                        <a:rPr lang="ko-KR" altLang="en-US" sz="1200" dirty="0" smtClean="0"/>
                        <a:t>필요한 체조</a:t>
                      </a:r>
                      <a:endParaRPr lang="ko-KR" altLang="en-US" sz="1200" dirty="0"/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 sz="1200" dirty="0"/>
                    </a:p>
                  </a:txBody>
                  <a:tcPr anchor="ctr"/>
                </a:tc>
              </a:tr>
              <a:tr h="229736">
                <a:tc vMerge="1">
                  <a:txBody>
                    <a:bodyPr/>
                    <a:lstStyle/>
                    <a:p>
                      <a:pPr latinLnBrk="1"/>
                      <a:endParaRPr lang="ko-KR" altLang="en-US" sz="12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200" dirty="0" smtClean="0"/>
                        <a:t>장대</a:t>
                      </a:r>
                      <a:r>
                        <a:rPr lang="ko-KR" altLang="en-US" sz="1200" baseline="0" dirty="0" smtClean="0"/>
                        <a:t> </a:t>
                      </a:r>
                      <a:r>
                        <a:rPr lang="ko-KR" altLang="en-US" sz="1200" dirty="0" smtClean="0"/>
                        <a:t>밀고 놓기</a:t>
                      </a:r>
                      <a:endParaRPr lang="ko-KR" alt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200" dirty="0" smtClean="0"/>
                        <a:t>상체 근력</a:t>
                      </a:r>
                      <a:r>
                        <a:rPr lang="en-US" altLang="ko-KR" sz="1200" dirty="0" smtClean="0"/>
                        <a:t>(BP)</a:t>
                      </a:r>
                      <a:endParaRPr lang="ko-KR" altLang="en-US" sz="1200" dirty="0"/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 sz="1200" dirty="0"/>
                    </a:p>
                  </a:txBody>
                  <a:tcPr anchor="ctr"/>
                </a:tc>
              </a:tr>
              <a:tr h="484661">
                <a:tc rowSpan="2">
                  <a:txBody>
                    <a:bodyPr/>
                    <a:lstStyle/>
                    <a:p>
                      <a:pPr latinLnBrk="1"/>
                      <a:r>
                        <a:rPr lang="ko-KR" altLang="en-US" sz="1200" dirty="0" smtClean="0"/>
                        <a:t>착지</a:t>
                      </a:r>
                      <a:endParaRPr lang="ko-KR" altLang="en-US" sz="1200" dirty="0"/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pPr latinLnBrk="1"/>
                      <a:r>
                        <a:rPr lang="ko-KR" altLang="en-US" sz="1200" dirty="0" smtClean="0"/>
                        <a:t>크로스바 뛰어넘기</a:t>
                      </a:r>
                      <a:endParaRPr lang="ko-KR" alt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200" dirty="0" smtClean="0"/>
                        <a:t>장대에서 멀어지기</a:t>
                      </a:r>
                      <a:endParaRPr lang="ko-KR" altLang="en-US" sz="1200" dirty="0"/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pPr latinLnBrk="1"/>
                      <a:r>
                        <a:rPr lang="ko-KR" altLang="en-US" sz="1200" dirty="0" smtClean="0"/>
                        <a:t>랜딩에 필요한 체조 능력</a:t>
                      </a:r>
                      <a:endParaRPr lang="ko-KR" alt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200" dirty="0" smtClean="0"/>
                        <a:t>-</a:t>
                      </a:r>
                      <a:endParaRPr lang="ko-KR" altLang="en-US" sz="1200" dirty="0"/>
                    </a:p>
                  </a:txBody>
                  <a:tcPr anchor="ctr"/>
                </a:tc>
              </a:tr>
              <a:tr h="484661">
                <a:tc vMerge="1">
                  <a:txBody>
                    <a:bodyPr/>
                    <a:lstStyle/>
                    <a:p>
                      <a:pPr latinLnBrk="1"/>
                      <a:endParaRPr lang="ko-KR" altLang="en-US" sz="12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200" dirty="0" smtClean="0"/>
                        <a:t>몸의 자세와 동작</a:t>
                      </a:r>
                      <a:endParaRPr lang="ko-KR" altLang="en-US" sz="1200" dirty="0"/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200" dirty="0" smtClean="0"/>
                        <a:t>-</a:t>
                      </a:r>
                      <a:endParaRPr lang="ko-KR" altLang="en-US" sz="1200" dirty="0"/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다이어그램 1"/>
          <p:cNvGraphicFramePr/>
          <p:nvPr/>
        </p:nvGraphicFramePr>
        <p:xfrm>
          <a:off x="323528" y="1412776"/>
          <a:ext cx="8424936" cy="51125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다이어그램 1"/>
          <p:cNvGraphicFramePr/>
          <p:nvPr/>
        </p:nvGraphicFramePr>
        <p:xfrm>
          <a:off x="395536" y="908720"/>
          <a:ext cx="8352928" cy="59046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3" name="표 2"/>
          <p:cNvGraphicFramePr>
            <a:graphicFrameLocks noGrp="1"/>
          </p:cNvGraphicFramePr>
          <p:nvPr/>
        </p:nvGraphicFramePr>
        <p:xfrm>
          <a:off x="1043608" y="1729616"/>
          <a:ext cx="6984776" cy="148336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746194"/>
                <a:gridCol w="1746194"/>
                <a:gridCol w="1746194"/>
                <a:gridCol w="1746194"/>
              </a:tblGrid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dirty="0" smtClean="0"/>
                        <a:t>항 목</a:t>
                      </a:r>
                      <a:endParaRPr lang="ko-KR" alt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dirty="0" smtClean="0"/>
                        <a:t>최윤희</a:t>
                      </a:r>
                      <a:endParaRPr lang="ko-KR" alt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/>
                        <a:t>JSO</a:t>
                      </a:r>
                      <a:endParaRPr lang="ko-KR" alt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/>
                        <a:t>PEH</a:t>
                      </a:r>
                      <a:endParaRPr lang="ko-KR" altLang="en-US" sz="1200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dirty="0" smtClean="0"/>
                        <a:t>신장 </a:t>
                      </a:r>
                      <a:r>
                        <a:rPr lang="en-US" altLang="ko-KR" sz="1200" dirty="0" smtClean="0"/>
                        <a:t>(cm)</a:t>
                      </a:r>
                      <a:endParaRPr lang="ko-KR" alt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/>
                        <a:t>170.9</a:t>
                      </a:r>
                      <a:endParaRPr lang="ko-KR" alt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/>
                        <a:t>168.4</a:t>
                      </a:r>
                      <a:endParaRPr lang="ko-KR" alt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/>
                        <a:t>171.7</a:t>
                      </a:r>
                      <a:endParaRPr lang="ko-KR" altLang="en-US" sz="1200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dirty="0" smtClean="0"/>
                        <a:t>체중 </a:t>
                      </a:r>
                      <a:r>
                        <a:rPr lang="en-US" altLang="ko-KR" sz="1200" dirty="0" smtClean="0"/>
                        <a:t>(kg)</a:t>
                      </a:r>
                      <a:endParaRPr lang="ko-KR" alt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/>
                        <a:t>58.5</a:t>
                      </a:r>
                      <a:endParaRPr lang="ko-KR" alt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/>
                        <a:t>54.4</a:t>
                      </a:r>
                      <a:endParaRPr lang="ko-KR" alt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/>
                        <a:t>53.5</a:t>
                      </a:r>
                      <a:endParaRPr lang="ko-KR" altLang="en-US" sz="1200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dirty="0" smtClean="0"/>
                        <a:t>체지방 </a:t>
                      </a:r>
                      <a:r>
                        <a:rPr lang="en-US" altLang="ko-KR" sz="1200" dirty="0" smtClean="0"/>
                        <a:t>(%)</a:t>
                      </a:r>
                      <a:endParaRPr lang="ko-KR" alt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/>
                        <a:t>18.2</a:t>
                      </a:r>
                      <a:endParaRPr lang="ko-KR" alt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/>
                        <a:t>17.8</a:t>
                      </a:r>
                      <a:endParaRPr lang="ko-KR" alt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/>
                        <a:t>17.9</a:t>
                      </a:r>
                      <a:endParaRPr lang="ko-KR" altLang="en-US" sz="1200" dirty="0"/>
                    </a:p>
                  </a:txBody>
                  <a:tcPr anchor="ctr"/>
                </a:tc>
              </a:tr>
            </a:tbl>
          </a:graphicData>
        </a:graphic>
      </p:graphicFrame>
      <p:graphicFrame>
        <p:nvGraphicFramePr>
          <p:cNvPr id="4" name="표 3"/>
          <p:cNvGraphicFramePr>
            <a:graphicFrameLocks noGrp="1"/>
          </p:cNvGraphicFramePr>
          <p:nvPr/>
        </p:nvGraphicFramePr>
        <p:xfrm>
          <a:off x="611560" y="4127584"/>
          <a:ext cx="7920880" cy="239776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592288"/>
                <a:gridCol w="1944216"/>
                <a:gridCol w="1728192"/>
                <a:gridCol w="1656184"/>
              </a:tblGrid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dirty="0" smtClean="0"/>
                        <a:t>항 목</a:t>
                      </a:r>
                      <a:endParaRPr lang="ko-KR" alt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dirty="0" smtClean="0"/>
                        <a:t>최윤희</a:t>
                      </a:r>
                      <a:endParaRPr lang="ko-KR" alt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/>
                        <a:t>JSO</a:t>
                      </a:r>
                      <a:endParaRPr lang="ko-KR" alt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/>
                        <a:t>PEH</a:t>
                      </a:r>
                      <a:endParaRPr lang="ko-KR" altLang="en-US" sz="1200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dirty="0" err="1" smtClean="0"/>
                        <a:t>서젼트</a:t>
                      </a:r>
                      <a:r>
                        <a:rPr lang="ko-KR" altLang="en-US" sz="1200" dirty="0" smtClean="0"/>
                        <a:t> 점프 </a:t>
                      </a:r>
                      <a:r>
                        <a:rPr lang="en-US" altLang="ko-KR" sz="1200" dirty="0" smtClean="0"/>
                        <a:t>(cm)</a:t>
                      </a:r>
                      <a:endParaRPr lang="ko-KR" alt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/>
                        <a:t>57</a:t>
                      </a:r>
                      <a:endParaRPr lang="ko-KR" alt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/>
                        <a:t>59</a:t>
                      </a:r>
                      <a:endParaRPr lang="ko-KR" alt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/>
                        <a:t>52</a:t>
                      </a:r>
                      <a:endParaRPr lang="ko-KR" altLang="en-US" sz="1200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/>
                        <a:t>30 m </a:t>
                      </a:r>
                      <a:r>
                        <a:rPr lang="ko-KR" altLang="en-US" sz="1200" dirty="0" smtClean="0"/>
                        <a:t>달리기 </a:t>
                      </a:r>
                      <a:r>
                        <a:rPr lang="en-US" altLang="ko-KR" sz="1200" dirty="0" smtClean="0"/>
                        <a:t>(</a:t>
                      </a:r>
                      <a:r>
                        <a:rPr lang="ko-KR" altLang="en-US" sz="1200" dirty="0" smtClean="0"/>
                        <a:t>초</a:t>
                      </a:r>
                      <a:r>
                        <a:rPr lang="en-US" altLang="ko-KR" sz="1200" dirty="0" smtClean="0"/>
                        <a:t>)</a:t>
                      </a:r>
                      <a:endParaRPr lang="ko-KR" alt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/>
                        <a:t>5.06 (</a:t>
                      </a:r>
                      <a:r>
                        <a:rPr lang="ko-KR" altLang="en-US" sz="1200" dirty="0" smtClean="0"/>
                        <a:t>초속 </a:t>
                      </a:r>
                      <a:r>
                        <a:rPr lang="en-US" altLang="ko-KR" sz="1200" dirty="0" smtClean="0"/>
                        <a:t>5.93 m/s)</a:t>
                      </a:r>
                      <a:endParaRPr lang="ko-KR" alt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/>
                        <a:t>-</a:t>
                      </a:r>
                      <a:endParaRPr lang="ko-KR" alt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/>
                        <a:t>4.87 (6.16 m/s)</a:t>
                      </a:r>
                      <a:endParaRPr lang="ko-KR" altLang="en-US" sz="1200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/>
                        <a:t>40 m </a:t>
                      </a:r>
                      <a:r>
                        <a:rPr lang="ko-KR" altLang="en-US" sz="1200" dirty="0" smtClean="0"/>
                        <a:t>달리기 </a:t>
                      </a:r>
                      <a:r>
                        <a:rPr lang="en-US" altLang="ko-KR" sz="1200" dirty="0" smtClean="0"/>
                        <a:t>(</a:t>
                      </a:r>
                      <a:r>
                        <a:rPr lang="ko-KR" altLang="en-US" sz="1200" dirty="0" smtClean="0"/>
                        <a:t>초</a:t>
                      </a:r>
                      <a:r>
                        <a:rPr lang="en-US" altLang="ko-KR" sz="1200" dirty="0" smtClean="0"/>
                        <a:t>)</a:t>
                      </a:r>
                      <a:endParaRPr lang="ko-KR" alt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/>
                        <a:t>6.32 (</a:t>
                      </a:r>
                      <a:r>
                        <a:rPr lang="ko-KR" altLang="en-US" sz="1200" dirty="0" smtClean="0"/>
                        <a:t>초속 </a:t>
                      </a:r>
                      <a:r>
                        <a:rPr lang="en-US" altLang="ko-KR" sz="1200" dirty="0" smtClean="0"/>
                        <a:t>6.33 m/s)</a:t>
                      </a:r>
                      <a:endParaRPr lang="ko-KR" alt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/>
                        <a:t>-</a:t>
                      </a:r>
                      <a:endParaRPr lang="ko-KR" alt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/>
                        <a:t>-</a:t>
                      </a:r>
                      <a:endParaRPr lang="ko-KR" altLang="en-US" sz="1200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/>
                        <a:t>4 kg </a:t>
                      </a:r>
                      <a:r>
                        <a:rPr lang="ko-KR" altLang="en-US" sz="1200" dirty="0" smtClean="0"/>
                        <a:t>포환던지기</a:t>
                      </a:r>
                      <a:endParaRPr lang="en-US" altLang="ko-KR" sz="1200" dirty="0" smtClean="0"/>
                    </a:p>
                    <a:p>
                      <a:pPr algn="ctr" latinLnBrk="1"/>
                      <a:r>
                        <a:rPr lang="en-US" altLang="ko-KR" sz="1200" dirty="0" smtClean="0"/>
                        <a:t>(</a:t>
                      </a:r>
                      <a:r>
                        <a:rPr lang="ko-KR" altLang="en-US" sz="1200" dirty="0" smtClean="0"/>
                        <a:t>앞으로</a:t>
                      </a:r>
                      <a:r>
                        <a:rPr lang="en-US" altLang="ko-KR" sz="1200" dirty="0" smtClean="0"/>
                        <a:t>, cm)</a:t>
                      </a:r>
                      <a:endParaRPr lang="ko-KR" alt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/>
                        <a:t>1,063</a:t>
                      </a:r>
                      <a:endParaRPr lang="ko-KR" alt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/>
                        <a:t>-</a:t>
                      </a:r>
                      <a:endParaRPr lang="ko-KR" alt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/>
                        <a:t>-</a:t>
                      </a:r>
                      <a:endParaRPr lang="ko-KR" altLang="en-US" sz="1200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/>
                        <a:t>4 kg </a:t>
                      </a:r>
                      <a:r>
                        <a:rPr lang="ko-KR" altLang="en-US" sz="1200" dirty="0" smtClean="0"/>
                        <a:t>포환던지기</a:t>
                      </a:r>
                      <a:endParaRPr lang="en-US" altLang="ko-KR" sz="1200" dirty="0" smtClean="0"/>
                    </a:p>
                    <a:p>
                      <a:pPr algn="ctr" latinLnBrk="1"/>
                      <a:r>
                        <a:rPr lang="en-US" altLang="ko-KR" sz="1200" dirty="0" smtClean="0"/>
                        <a:t>(</a:t>
                      </a:r>
                      <a:r>
                        <a:rPr lang="ko-KR" altLang="en-US" sz="1200" dirty="0" smtClean="0"/>
                        <a:t>머리 뒤로</a:t>
                      </a:r>
                      <a:r>
                        <a:rPr lang="en-US" altLang="ko-KR" sz="1200" dirty="0" smtClean="0"/>
                        <a:t>, cm)</a:t>
                      </a:r>
                      <a:endParaRPr lang="ko-KR" alt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/>
                        <a:t>1,146</a:t>
                      </a:r>
                      <a:endParaRPr lang="ko-KR" alt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/>
                        <a:t>-</a:t>
                      </a:r>
                      <a:endParaRPr lang="ko-KR" alt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/>
                        <a:t>-</a:t>
                      </a:r>
                      <a:endParaRPr lang="ko-KR" altLang="en-US" sz="1200" dirty="0"/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다이어그램 1"/>
          <p:cNvGraphicFramePr/>
          <p:nvPr/>
        </p:nvGraphicFramePr>
        <p:xfrm>
          <a:off x="323528" y="1412776"/>
          <a:ext cx="8424936" cy="525658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3" name="표 2"/>
          <p:cNvGraphicFramePr>
            <a:graphicFrameLocks noGrp="1"/>
          </p:cNvGraphicFramePr>
          <p:nvPr/>
        </p:nvGraphicFramePr>
        <p:xfrm>
          <a:off x="683568" y="2302088"/>
          <a:ext cx="7776864" cy="407924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750354"/>
                <a:gridCol w="2655515"/>
                <a:gridCol w="2370995"/>
              </a:tblGrid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dirty="0" smtClean="0"/>
                        <a:t>항 목</a:t>
                      </a:r>
                      <a:endParaRPr lang="ko-KR" altLang="en-US" sz="12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dirty="0" smtClean="0"/>
                        <a:t>최윤희</a:t>
                      </a:r>
                      <a:endParaRPr lang="ko-KR" altLang="en-US" sz="12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/>
                        <a:t>JSO</a:t>
                      </a:r>
                      <a:endParaRPr lang="ko-KR" altLang="en-US" sz="1200" b="1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dirty="0" smtClean="0"/>
                        <a:t>제자리 세단뛰기 </a:t>
                      </a:r>
                      <a:r>
                        <a:rPr lang="en-US" altLang="ko-KR" sz="1200" dirty="0" smtClean="0"/>
                        <a:t>(cm)</a:t>
                      </a:r>
                      <a:endParaRPr lang="ko-KR" alt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/>
                        <a:t>650</a:t>
                      </a:r>
                      <a:endParaRPr lang="ko-KR" alt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/>
                        <a:t>-</a:t>
                      </a:r>
                      <a:endParaRPr lang="ko-KR" altLang="en-US" sz="1200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/>
                        <a:t>10</a:t>
                      </a:r>
                      <a:r>
                        <a:rPr lang="ko-KR" altLang="en-US" sz="1200" dirty="0" smtClean="0"/>
                        <a:t>보 스텝 테스트 </a:t>
                      </a:r>
                      <a:r>
                        <a:rPr lang="en-US" altLang="ko-KR" sz="1200" dirty="0" smtClean="0"/>
                        <a:t>(cm)</a:t>
                      </a:r>
                      <a:endParaRPr lang="ko-KR" alt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/>
                        <a:t>2,410</a:t>
                      </a:r>
                      <a:endParaRPr lang="ko-KR" alt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/>
                        <a:t>-</a:t>
                      </a:r>
                      <a:endParaRPr lang="ko-KR" altLang="en-US" sz="1200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/>
                        <a:t>10</a:t>
                      </a:r>
                      <a:r>
                        <a:rPr lang="ko-KR" altLang="en-US" sz="1200" dirty="0" smtClean="0"/>
                        <a:t>보 두발 점프 테스트 </a:t>
                      </a:r>
                      <a:r>
                        <a:rPr lang="en-US" altLang="ko-KR" sz="1200" dirty="0" smtClean="0"/>
                        <a:t>(cm)</a:t>
                      </a:r>
                      <a:endParaRPr lang="ko-KR" alt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/>
                        <a:t>2,275</a:t>
                      </a:r>
                      <a:endParaRPr lang="ko-KR" alt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/>
                        <a:t>-</a:t>
                      </a:r>
                      <a:endParaRPr lang="ko-KR" altLang="en-US" sz="1200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dirty="0" err="1" smtClean="0"/>
                        <a:t>복근력</a:t>
                      </a:r>
                      <a:r>
                        <a:rPr lang="ko-KR" altLang="en-US" sz="1200" dirty="0" smtClean="0"/>
                        <a:t> </a:t>
                      </a:r>
                      <a:r>
                        <a:rPr lang="en-US" altLang="ko-KR" sz="1200" dirty="0" smtClean="0"/>
                        <a:t>(</a:t>
                      </a:r>
                      <a:r>
                        <a:rPr lang="ko-KR" altLang="en-US" sz="1200" dirty="0" smtClean="0"/>
                        <a:t>횟수</a:t>
                      </a:r>
                      <a:r>
                        <a:rPr lang="en-US" altLang="ko-KR" sz="1200" dirty="0" smtClean="0"/>
                        <a:t>/</a:t>
                      </a:r>
                      <a:r>
                        <a:rPr lang="ko-KR" altLang="en-US" sz="1200" dirty="0" smtClean="0"/>
                        <a:t>분</a:t>
                      </a:r>
                      <a:r>
                        <a:rPr lang="en-US" altLang="ko-KR" sz="1200" dirty="0" smtClean="0"/>
                        <a:t>)</a:t>
                      </a:r>
                      <a:endParaRPr lang="ko-KR" alt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/>
                        <a:t>53</a:t>
                      </a:r>
                      <a:endParaRPr lang="ko-KR" alt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/>
                        <a:t>-</a:t>
                      </a:r>
                      <a:endParaRPr lang="ko-KR" altLang="en-US" sz="1200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dirty="0" err="1" smtClean="0"/>
                        <a:t>복근력</a:t>
                      </a:r>
                      <a:r>
                        <a:rPr lang="en-US" altLang="ko-KR" sz="1200" dirty="0" smtClean="0"/>
                        <a:t> (5kg/10</a:t>
                      </a:r>
                      <a:r>
                        <a:rPr lang="ko-KR" altLang="en-US" sz="1200" dirty="0" smtClean="0"/>
                        <a:t>회</a:t>
                      </a:r>
                      <a:r>
                        <a:rPr lang="en-US" altLang="ko-KR" sz="1200" dirty="0" smtClean="0"/>
                        <a:t>)(</a:t>
                      </a:r>
                      <a:r>
                        <a:rPr lang="ko-KR" altLang="en-US" sz="1200" dirty="0" smtClean="0"/>
                        <a:t>초</a:t>
                      </a:r>
                      <a:r>
                        <a:rPr lang="en-US" altLang="ko-KR" sz="1200" dirty="0" smtClean="0"/>
                        <a:t>)</a:t>
                      </a:r>
                      <a:endParaRPr lang="ko-KR" alt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/>
                        <a:t>12.45</a:t>
                      </a:r>
                      <a:endParaRPr lang="ko-KR" alt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/>
                        <a:t>-</a:t>
                      </a:r>
                      <a:endParaRPr lang="ko-KR" altLang="en-US" sz="1200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dirty="0" err="1" smtClean="0"/>
                        <a:t>배근력</a:t>
                      </a:r>
                      <a:r>
                        <a:rPr lang="ko-KR" altLang="en-US" sz="1200" dirty="0" smtClean="0"/>
                        <a:t> </a:t>
                      </a:r>
                      <a:r>
                        <a:rPr lang="en-US" altLang="ko-KR" sz="1200" dirty="0" smtClean="0"/>
                        <a:t>(kg)</a:t>
                      </a:r>
                      <a:endParaRPr lang="ko-KR" alt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/>
                        <a:t>100 (1.71 kg/kg)</a:t>
                      </a:r>
                      <a:endParaRPr lang="ko-KR" alt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/>
                        <a:t>107 (1.97 kg/kg)</a:t>
                      </a:r>
                      <a:endParaRPr lang="ko-KR" altLang="en-US" sz="1200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/>
                        <a:t>Bench</a:t>
                      </a:r>
                      <a:r>
                        <a:rPr lang="ko-KR" altLang="en-US" sz="1200" dirty="0" smtClean="0"/>
                        <a:t> </a:t>
                      </a:r>
                      <a:r>
                        <a:rPr lang="en-US" altLang="ko-KR" sz="1200" dirty="0" smtClean="0"/>
                        <a:t>Press (kg)</a:t>
                      </a:r>
                      <a:endParaRPr lang="ko-KR" alt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/>
                        <a:t>64 (1.09 kg/kg)</a:t>
                      </a:r>
                      <a:endParaRPr lang="ko-KR" alt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/>
                        <a:t>-</a:t>
                      </a:r>
                      <a:endParaRPr lang="ko-KR" altLang="en-US" sz="1200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dirty="0" err="1" smtClean="0"/>
                        <a:t>스쿼트</a:t>
                      </a:r>
                      <a:r>
                        <a:rPr lang="en-US" altLang="ko-KR" sz="1200" dirty="0" smtClean="0"/>
                        <a:t> (30kg/5</a:t>
                      </a:r>
                      <a:r>
                        <a:rPr lang="ko-KR" altLang="en-US" sz="1200" dirty="0" smtClean="0"/>
                        <a:t>회</a:t>
                      </a:r>
                      <a:r>
                        <a:rPr lang="en-US" altLang="ko-KR" sz="1200" dirty="0" smtClean="0"/>
                        <a:t>)(</a:t>
                      </a:r>
                      <a:r>
                        <a:rPr lang="ko-KR" altLang="en-US" sz="1200" dirty="0" smtClean="0"/>
                        <a:t>초</a:t>
                      </a:r>
                      <a:r>
                        <a:rPr lang="en-US" altLang="ko-KR" sz="1200" dirty="0" smtClean="0"/>
                        <a:t>)</a:t>
                      </a:r>
                      <a:endParaRPr lang="ko-KR" alt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/>
                        <a:t>6.42</a:t>
                      </a:r>
                      <a:endParaRPr lang="ko-KR" alt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/>
                        <a:t>-</a:t>
                      </a:r>
                      <a:endParaRPr lang="ko-KR" altLang="en-US" sz="1200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/>
                        <a:t>5 m </a:t>
                      </a:r>
                      <a:r>
                        <a:rPr lang="ko-KR" altLang="en-US" sz="1200" dirty="0" smtClean="0"/>
                        <a:t>밧줄 타고 내려오기 </a:t>
                      </a:r>
                      <a:r>
                        <a:rPr lang="en-US" altLang="ko-KR" sz="1200" dirty="0" smtClean="0"/>
                        <a:t>(</a:t>
                      </a:r>
                      <a:r>
                        <a:rPr lang="ko-KR" altLang="en-US" sz="1200" dirty="0" smtClean="0"/>
                        <a:t>초</a:t>
                      </a:r>
                      <a:r>
                        <a:rPr lang="en-US" altLang="ko-KR" sz="1200" dirty="0" smtClean="0"/>
                        <a:t>)</a:t>
                      </a:r>
                      <a:endParaRPr lang="ko-KR" alt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/>
                        <a:t>38.98</a:t>
                      </a:r>
                      <a:endParaRPr lang="ko-KR" alt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/>
                        <a:t>-</a:t>
                      </a:r>
                      <a:endParaRPr lang="ko-KR" altLang="en-US" sz="1200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dirty="0" smtClean="0"/>
                        <a:t>좌 </a:t>
                      </a:r>
                      <a:r>
                        <a:rPr lang="en-US" altLang="ko-KR" sz="1200" dirty="0" smtClean="0"/>
                        <a:t>&amp; </a:t>
                      </a:r>
                      <a:r>
                        <a:rPr lang="ko-KR" altLang="en-US" sz="1200" dirty="0" smtClean="0"/>
                        <a:t>우 악력 </a:t>
                      </a:r>
                      <a:r>
                        <a:rPr lang="en-US" altLang="ko-KR" sz="1200" dirty="0" smtClean="0"/>
                        <a:t>(kg)</a:t>
                      </a:r>
                      <a:endParaRPr lang="ko-KR" alt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/>
                        <a:t>38 &amp; 45.9</a:t>
                      </a:r>
                      <a:endParaRPr lang="ko-KR" alt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/>
                        <a:t>-</a:t>
                      </a:r>
                      <a:endParaRPr lang="ko-KR" altLang="en-US" sz="1200" dirty="0"/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다이어그램 1"/>
          <p:cNvGraphicFramePr/>
          <p:nvPr/>
        </p:nvGraphicFramePr>
        <p:xfrm>
          <a:off x="323528" y="1556792"/>
          <a:ext cx="8568952" cy="51125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3" name="표 2"/>
          <p:cNvGraphicFramePr>
            <a:graphicFrameLocks noGrp="1"/>
          </p:cNvGraphicFramePr>
          <p:nvPr/>
        </p:nvGraphicFramePr>
        <p:xfrm>
          <a:off x="683568" y="2276872"/>
          <a:ext cx="7848872" cy="1584176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962218"/>
                <a:gridCol w="1962218"/>
                <a:gridCol w="1962218"/>
                <a:gridCol w="1962218"/>
              </a:tblGrid>
              <a:tr h="396044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/>
                        <a:t>Peak</a:t>
                      </a:r>
                      <a:r>
                        <a:rPr lang="en-US" altLang="ko-KR" sz="1200" baseline="0" dirty="0" smtClean="0"/>
                        <a:t> Torque (%BW)</a:t>
                      </a:r>
                      <a:endParaRPr lang="ko-KR" alt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dirty="0" smtClean="0"/>
                        <a:t>최윤희</a:t>
                      </a:r>
                      <a:endParaRPr lang="ko-KR" alt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/>
                        <a:t>JSO</a:t>
                      </a:r>
                      <a:endParaRPr lang="ko-KR" alt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/>
                        <a:t>KHS</a:t>
                      </a:r>
                      <a:endParaRPr lang="ko-KR" altLang="en-US" sz="1200" dirty="0"/>
                    </a:p>
                  </a:txBody>
                  <a:tcPr anchor="ctr"/>
                </a:tc>
              </a:tr>
              <a:tr h="396044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/>
                        <a:t>Right</a:t>
                      </a:r>
                      <a:endParaRPr lang="ko-KR" alt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/>
                        <a:t>256</a:t>
                      </a:r>
                      <a:endParaRPr lang="ko-KR" alt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/>
                        <a:t>325</a:t>
                      </a:r>
                      <a:endParaRPr lang="ko-KR" alt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/>
                        <a:t>268</a:t>
                      </a:r>
                      <a:endParaRPr lang="ko-KR" altLang="en-US" sz="1200" dirty="0"/>
                    </a:p>
                  </a:txBody>
                  <a:tcPr anchor="ctr"/>
                </a:tc>
              </a:tr>
              <a:tr h="396044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/>
                        <a:t>Left</a:t>
                      </a:r>
                      <a:endParaRPr lang="ko-KR" alt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/>
                        <a:t>307</a:t>
                      </a:r>
                      <a:endParaRPr lang="ko-KR" alt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/>
                        <a:t>343</a:t>
                      </a:r>
                      <a:endParaRPr lang="ko-KR" alt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/>
                        <a:t>274</a:t>
                      </a:r>
                      <a:endParaRPr lang="ko-KR" altLang="en-US" sz="1200" dirty="0"/>
                    </a:p>
                  </a:txBody>
                  <a:tcPr anchor="ctr"/>
                </a:tc>
              </a:tr>
              <a:tr h="396044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/>
                        <a:t>Deficit</a:t>
                      </a:r>
                      <a:endParaRPr lang="ko-KR" alt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/>
                        <a:t>16</a:t>
                      </a:r>
                      <a:endParaRPr lang="ko-KR" alt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/>
                        <a:t>5</a:t>
                      </a:r>
                      <a:endParaRPr lang="ko-KR" alt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/>
                        <a:t>3</a:t>
                      </a:r>
                      <a:endParaRPr lang="ko-KR" altLang="en-US" sz="1200" dirty="0"/>
                    </a:p>
                  </a:txBody>
                  <a:tcPr anchor="ctr"/>
                </a:tc>
              </a:tr>
            </a:tbl>
          </a:graphicData>
        </a:graphic>
      </p:graphicFrame>
      <p:graphicFrame>
        <p:nvGraphicFramePr>
          <p:cNvPr id="4" name="표 3"/>
          <p:cNvGraphicFramePr>
            <a:graphicFrameLocks noGrp="1"/>
          </p:cNvGraphicFramePr>
          <p:nvPr/>
        </p:nvGraphicFramePr>
        <p:xfrm>
          <a:off x="683568" y="4869160"/>
          <a:ext cx="7848872" cy="1584176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962218"/>
                <a:gridCol w="1962218"/>
                <a:gridCol w="1962218"/>
                <a:gridCol w="1962218"/>
              </a:tblGrid>
              <a:tr h="396044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baseline="0" dirty="0" smtClean="0"/>
                        <a:t>Total Work (%BW)</a:t>
                      </a:r>
                      <a:endParaRPr lang="ko-KR" alt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dirty="0" smtClean="0"/>
                        <a:t>최윤희</a:t>
                      </a:r>
                      <a:endParaRPr lang="ko-KR" alt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/>
                        <a:t>JSO</a:t>
                      </a:r>
                      <a:endParaRPr lang="ko-KR" alt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/>
                        <a:t>KHS</a:t>
                      </a:r>
                      <a:endParaRPr lang="ko-KR" altLang="en-US" sz="1200" dirty="0"/>
                    </a:p>
                  </a:txBody>
                  <a:tcPr anchor="ctr"/>
                </a:tc>
              </a:tr>
              <a:tr h="396044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/>
                        <a:t>Right</a:t>
                      </a:r>
                      <a:endParaRPr lang="ko-KR" alt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/>
                        <a:t>960</a:t>
                      </a:r>
                      <a:endParaRPr lang="ko-KR" alt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/>
                        <a:t>1085</a:t>
                      </a:r>
                      <a:endParaRPr lang="ko-KR" alt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/>
                        <a:t>921</a:t>
                      </a:r>
                      <a:endParaRPr lang="ko-KR" altLang="en-US" sz="1200" dirty="0"/>
                    </a:p>
                  </a:txBody>
                  <a:tcPr anchor="ctr"/>
                </a:tc>
              </a:tr>
              <a:tr h="396044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/>
                        <a:t>Left</a:t>
                      </a:r>
                      <a:endParaRPr lang="ko-KR" alt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/>
                        <a:t>1109</a:t>
                      </a:r>
                      <a:endParaRPr lang="ko-KR" alt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/>
                        <a:t>1162</a:t>
                      </a:r>
                      <a:endParaRPr lang="ko-KR" alt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/>
                        <a:t>924</a:t>
                      </a:r>
                      <a:endParaRPr lang="ko-KR" altLang="en-US" sz="1200" dirty="0"/>
                    </a:p>
                  </a:txBody>
                  <a:tcPr anchor="ctr"/>
                </a:tc>
              </a:tr>
              <a:tr h="396044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/>
                        <a:t>Deficit</a:t>
                      </a:r>
                      <a:endParaRPr lang="ko-KR" alt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/>
                        <a:t>14</a:t>
                      </a:r>
                      <a:endParaRPr lang="ko-KR" alt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/>
                        <a:t>7</a:t>
                      </a:r>
                      <a:endParaRPr lang="ko-KR" alt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/>
                        <a:t>0</a:t>
                      </a:r>
                      <a:endParaRPr lang="ko-KR" altLang="en-US" sz="1200" dirty="0"/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다이어그램 1"/>
          <p:cNvGraphicFramePr/>
          <p:nvPr/>
        </p:nvGraphicFramePr>
        <p:xfrm>
          <a:off x="395536" y="1196752"/>
          <a:ext cx="8280920" cy="554461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3" name="표 2"/>
          <p:cNvGraphicFramePr>
            <a:graphicFrameLocks noGrp="1"/>
          </p:cNvGraphicFramePr>
          <p:nvPr/>
        </p:nvGraphicFramePr>
        <p:xfrm>
          <a:off x="827584" y="2348880"/>
          <a:ext cx="7416824" cy="1584176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854206"/>
                <a:gridCol w="1854206"/>
                <a:gridCol w="1854206"/>
                <a:gridCol w="1854206"/>
              </a:tblGrid>
              <a:tr h="396044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baseline="0" dirty="0" smtClean="0"/>
                        <a:t>Avg. Power (%BW)</a:t>
                      </a:r>
                      <a:endParaRPr lang="ko-KR" alt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dirty="0" smtClean="0"/>
                        <a:t>최윤희</a:t>
                      </a:r>
                      <a:endParaRPr lang="ko-KR" alt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/>
                        <a:t>JSO</a:t>
                      </a:r>
                      <a:endParaRPr lang="ko-KR" alt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/>
                        <a:t>KHS</a:t>
                      </a:r>
                      <a:endParaRPr lang="ko-KR" altLang="en-US" sz="1200" dirty="0"/>
                    </a:p>
                  </a:txBody>
                  <a:tcPr anchor="ctr"/>
                </a:tc>
              </a:tr>
              <a:tr h="396044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/>
                        <a:t>Right</a:t>
                      </a:r>
                      <a:endParaRPr lang="ko-KR" alt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/>
                        <a:t>182</a:t>
                      </a:r>
                      <a:endParaRPr lang="ko-KR" alt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/>
                        <a:t>229</a:t>
                      </a:r>
                      <a:endParaRPr lang="ko-KR" alt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/>
                        <a:t>191</a:t>
                      </a:r>
                      <a:endParaRPr lang="ko-KR" altLang="en-US" sz="1200" dirty="0"/>
                    </a:p>
                  </a:txBody>
                  <a:tcPr anchor="ctr"/>
                </a:tc>
              </a:tr>
              <a:tr h="396044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/>
                        <a:t>Left</a:t>
                      </a:r>
                      <a:endParaRPr lang="ko-KR" alt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/>
                        <a:t>222</a:t>
                      </a:r>
                      <a:endParaRPr lang="ko-KR" alt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/>
                        <a:t>240</a:t>
                      </a:r>
                      <a:endParaRPr lang="ko-KR" alt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/>
                        <a:t>198</a:t>
                      </a:r>
                      <a:endParaRPr lang="ko-KR" altLang="en-US" sz="1200" dirty="0"/>
                    </a:p>
                  </a:txBody>
                  <a:tcPr anchor="ctr"/>
                </a:tc>
              </a:tr>
              <a:tr h="396044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/>
                        <a:t>Deficit</a:t>
                      </a:r>
                      <a:endParaRPr lang="ko-KR" alt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/>
                        <a:t>18</a:t>
                      </a:r>
                      <a:endParaRPr lang="ko-KR" alt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/>
                        <a:t>5</a:t>
                      </a:r>
                      <a:endParaRPr lang="ko-KR" alt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/>
                        <a:t>3</a:t>
                      </a:r>
                      <a:endParaRPr lang="ko-KR" altLang="en-US" sz="1200" dirty="0"/>
                    </a:p>
                  </a:txBody>
                  <a:tcPr anchor="ctr"/>
                </a:tc>
              </a:tr>
            </a:tbl>
          </a:graphicData>
        </a:graphic>
      </p:graphicFrame>
      <p:graphicFrame>
        <p:nvGraphicFramePr>
          <p:cNvPr id="4" name="표 3"/>
          <p:cNvGraphicFramePr>
            <a:graphicFrameLocks noGrp="1"/>
          </p:cNvGraphicFramePr>
          <p:nvPr/>
        </p:nvGraphicFramePr>
        <p:xfrm>
          <a:off x="827584" y="5013176"/>
          <a:ext cx="7416824" cy="1188132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016224"/>
                <a:gridCol w="1692188"/>
                <a:gridCol w="1854206"/>
                <a:gridCol w="1854206"/>
              </a:tblGrid>
              <a:tr h="396044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/>
                        <a:t>Time</a:t>
                      </a:r>
                      <a:r>
                        <a:rPr lang="en-US" altLang="ko-KR" sz="1200" baseline="0" dirty="0" smtClean="0"/>
                        <a:t> to Peak Torque (</a:t>
                      </a:r>
                      <a:r>
                        <a:rPr lang="ko-KR" altLang="en-US" sz="1200" baseline="0" dirty="0" smtClean="0"/>
                        <a:t>초</a:t>
                      </a:r>
                      <a:r>
                        <a:rPr lang="en-US" altLang="ko-KR" sz="1200" baseline="0" dirty="0" smtClean="0"/>
                        <a:t>)</a:t>
                      </a:r>
                      <a:endParaRPr lang="ko-KR" alt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dirty="0" smtClean="0"/>
                        <a:t>최윤희</a:t>
                      </a:r>
                      <a:endParaRPr lang="ko-KR" alt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/>
                        <a:t>JSO</a:t>
                      </a:r>
                      <a:endParaRPr lang="ko-KR" alt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/>
                        <a:t>KHS</a:t>
                      </a:r>
                      <a:endParaRPr lang="ko-KR" altLang="en-US" sz="1200" dirty="0"/>
                    </a:p>
                  </a:txBody>
                  <a:tcPr anchor="ctr"/>
                </a:tc>
              </a:tr>
              <a:tr h="396044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/>
                        <a:t>Right</a:t>
                      </a:r>
                      <a:endParaRPr lang="ko-KR" alt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/>
                        <a:t>0.80</a:t>
                      </a:r>
                      <a:endParaRPr lang="ko-KR" alt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/>
                        <a:t>0.74</a:t>
                      </a:r>
                      <a:endParaRPr lang="ko-KR" alt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/>
                        <a:t>0.72</a:t>
                      </a:r>
                      <a:endParaRPr lang="ko-KR" altLang="en-US" sz="1200" dirty="0"/>
                    </a:p>
                  </a:txBody>
                  <a:tcPr anchor="ctr"/>
                </a:tc>
              </a:tr>
              <a:tr h="396044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/>
                        <a:t>Left</a:t>
                      </a:r>
                      <a:endParaRPr lang="ko-KR" alt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/>
                        <a:t>0.88</a:t>
                      </a:r>
                      <a:endParaRPr lang="ko-KR" alt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/>
                        <a:t>0.73</a:t>
                      </a:r>
                      <a:endParaRPr lang="ko-KR" alt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/>
                        <a:t>0.72</a:t>
                      </a:r>
                      <a:endParaRPr lang="ko-KR" altLang="en-US" sz="1200" dirty="0"/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853</TotalTime>
  <Words>1442</Words>
  <Application>Microsoft Office PowerPoint</Application>
  <PresentationFormat>화면 슬라이드 쇼(4:3)</PresentationFormat>
  <Paragraphs>415</Paragraphs>
  <Slides>17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17</vt:i4>
      </vt:variant>
    </vt:vector>
  </HeadingPairs>
  <TitlesOfParts>
    <vt:vector size="18" baseType="lpstr">
      <vt:lpstr>Office 테마</vt:lpstr>
      <vt:lpstr>육상 장대 높이 뛰기  생리학 지원</vt:lpstr>
      <vt:lpstr>슬라이드 2</vt:lpstr>
      <vt:lpstr>슬라이드 3</vt:lpstr>
      <vt:lpstr>슬라이드 4</vt:lpstr>
      <vt:lpstr>슬라이드 5</vt:lpstr>
      <vt:lpstr>슬라이드 6</vt:lpstr>
      <vt:lpstr>슬라이드 7</vt:lpstr>
      <vt:lpstr>슬라이드 8</vt:lpstr>
      <vt:lpstr>슬라이드 9</vt:lpstr>
      <vt:lpstr>슬라이드 10</vt:lpstr>
      <vt:lpstr>슬라이드 11</vt:lpstr>
      <vt:lpstr>슬라이드 12</vt:lpstr>
      <vt:lpstr>슬라이드 13</vt:lpstr>
      <vt:lpstr>슬라이드 14</vt:lpstr>
      <vt:lpstr>슬라이드 15</vt:lpstr>
      <vt:lpstr>슬라이드 16</vt:lpstr>
      <vt:lpstr>슬라이드 17</vt:lpstr>
    </vt:vector>
  </TitlesOfParts>
  <Company>Samsung Electronics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육상 장대 높이 뛰기  생리학 지원</dc:title>
  <dc:creator>SEC</dc:creator>
  <cp:lastModifiedBy>SEC</cp:lastModifiedBy>
  <cp:revision>209</cp:revision>
  <dcterms:created xsi:type="dcterms:W3CDTF">2010-08-23T07:55:40Z</dcterms:created>
  <dcterms:modified xsi:type="dcterms:W3CDTF">2010-12-24T07:46:18Z</dcterms:modified>
</cp:coreProperties>
</file>